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0"/>
  </p:notesMasterIdLst>
  <p:sldIdLst>
    <p:sldId id="257" r:id="rId2"/>
    <p:sldId id="276" r:id="rId3"/>
    <p:sldId id="275" r:id="rId4"/>
    <p:sldId id="277" r:id="rId5"/>
    <p:sldId id="300" r:id="rId6"/>
    <p:sldId id="298" r:id="rId7"/>
    <p:sldId id="284" r:id="rId8"/>
    <p:sldId id="288" r:id="rId9"/>
    <p:sldId id="280" r:id="rId10"/>
    <p:sldId id="292" r:id="rId11"/>
    <p:sldId id="282" r:id="rId12"/>
    <p:sldId id="279" r:id="rId13"/>
    <p:sldId id="305" r:id="rId14"/>
    <p:sldId id="308" r:id="rId15"/>
    <p:sldId id="304" r:id="rId16"/>
    <p:sldId id="306" r:id="rId17"/>
    <p:sldId id="307" r:id="rId18"/>
    <p:sldId id="289" r:id="rId19"/>
    <p:sldId id="301" r:id="rId20"/>
    <p:sldId id="294" r:id="rId21"/>
    <p:sldId id="302" r:id="rId22"/>
    <p:sldId id="303" r:id="rId23"/>
    <p:sldId id="310" r:id="rId24"/>
    <p:sldId id="309" r:id="rId25"/>
    <p:sldId id="295" r:id="rId26"/>
    <p:sldId id="283" r:id="rId27"/>
    <p:sldId id="287" r:id="rId28"/>
    <p:sldId id="285"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CEDBE9D8-F715-40C3-BA14-CF616C30ACD3}">
          <p14:sldIdLst>
            <p14:sldId id="257"/>
            <p14:sldId id="276"/>
            <p14:sldId id="275"/>
            <p14:sldId id="277"/>
            <p14:sldId id="300"/>
            <p14:sldId id="298"/>
            <p14:sldId id="284"/>
            <p14:sldId id="288"/>
            <p14:sldId id="280"/>
            <p14:sldId id="292"/>
            <p14:sldId id="282"/>
            <p14:sldId id="279"/>
            <p14:sldId id="305"/>
            <p14:sldId id="308"/>
            <p14:sldId id="304"/>
            <p14:sldId id="306"/>
            <p14:sldId id="307"/>
          </p14:sldIdLst>
        </p14:section>
        <p14:section name="Untitled Section" id="{C49C7A1A-5CEF-4454-BD78-DEB47DEF8415}">
          <p14:sldIdLst>
            <p14:sldId id="289"/>
            <p14:sldId id="301"/>
            <p14:sldId id="294"/>
            <p14:sldId id="302"/>
            <p14:sldId id="303"/>
            <p14:sldId id="310"/>
            <p14:sldId id="309"/>
            <p14:sldId id="295"/>
            <p14:sldId id="283"/>
            <p14:sldId id="287"/>
            <p14:sldId id="28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59" d="100"/>
          <a:sy n="59" d="100"/>
        </p:scale>
        <p:origin x="964" y="52"/>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microsoft.com/office/2016/11/relationships/changesInfo" Target="changesInfos/changesInfo1.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otapati Venkata Sasi Kiran Reddy" userId="302c1a383396e993" providerId="LiveId" clId="{A6C9C4DF-C22D-4A1B-A924-C73D427A9D93}"/>
    <pc:docChg chg="modSld">
      <pc:chgData name="Kotapati Venkata Sasi Kiran Reddy" userId="302c1a383396e993" providerId="LiveId" clId="{A6C9C4DF-C22D-4A1B-A924-C73D427A9D93}" dt="2025-11-28T20:23:49.833" v="0" actId="1076"/>
      <pc:docMkLst>
        <pc:docMk/>
      </pc:docMkLst>
      <pc:sldChg chg="modSp mod">
        <pc:chgData name="Kotapati Venkata Sasi Kiran Reddy" userId="302c1a383396e993" providerId="LiveId" clId="{A6C9C4DF-C22D-4A1B-A924-C73D427A9D93}" dt="2025-11-28T20:23:49.833" v="0" actId="1076"/>
        <pc:sldMkLst>
          <pc:docMk/>
          <pc:sldMk cId="2133719753" sldId="257"/>
        </pc:sldMkLst>
        <pc:spChg chg="mod">
          <ac:chgData name="Kotapati Venkata Sasi Kiran Reddy" userId="302c1a383396e993" providerId="LiveId" clId="{A6C9C4DF-C22D-4A1B-A924-C73D427A9D93}" dt="2025-11-28T20:23:49.833" v="0" actId="1076"/>
          <ac:spMkLst>
            <pc:docMk/>
            <pc:sldMk cId="2133719753" sldId="257"/>
            <ac:spMk id="1048586"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3D8C507-8AA9-4DCF-A28D-35E29C494984}" type="datetimeFigureOut">
              <a:rPr lang="en-IN" smtClean="0"/>
              <a:t>28-11-2025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92C58C9-2199-4537-87D8-DCC398834A7F}" type="slidenum">
              <a:rPr lang="en-IN" smtClean="0"/>
              <a:t>‹#›</a:t>
            </a:fld>
            <a:endParaRPr lang="en-IN"/>
          </a:p>
        </p:txBody>
      </p:sp>
    </p:spTree>
    <p:extLst>
      <p:ext uri="{BB962C8B-B14F-4D97-AF65-F5344CB8AC3E}">
        <p14:creationId xmlns:p14="http://schemas.microsoft.com/office/powerpoint/2010/main" val="6517104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92C58C9-2199-4537-87D8-DCC398834A7F}" type="slidenum">
              <a:rPr lang="en-IN" smtClean="0"/>
              <a:t>4</a:t>
            </a:fld>
            <a:endParaRPr lang="en-IN"/>
          </a:p>
        </p:txBody>
      </p:sp>
    </p:spTree>
    <p:extLst>
      <p:ext uri="{BB962C8B-B14F-4D97-AF65-F5344CB8AC3E}">
        <p14:creationId xmlns:p14="http://schemas.microsoft.com/office/powerpoint/2010/main" val="36200334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4BBFB-B097-DA32-C48E-C1D66210076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B6AB8F47-C4C3-B852-BCBE-14D0C4A6929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FA980D9B-3E2E-D18B-D2D3-5084696BA475}"/>
              </a:ext>
            </a:extLst>
          </p:cNvPr>
          <p:cNvSpPr>
            <a:spLocks noGrp="1"/>
          </p:cNvSpPr>
          <p:nvPr>
            <p:ph type="dt" sz="half" idx="10"/>
          </p:nvPr>
        </p:nvSpPr>
        <p:spPr/>
        <p:txBody>
          <a:bodyPr/>
          <a:lstStyle/>
          <a:p>
            <a:r>
              <a:rPr lang="en-US"/>
              <a:t>20XX</a:t>
            </a:r>
            <a:endParaRPr lang="en-IN"/>
          </a:p>
        </p:txBody>
      </p:sp>
      <p:sp>
        <p:nvSpPr>
          <p:cNvPr id="5" name="Footer Placeholder 4">
            <a:extLst>
              <a:ext uri="{FF2B5EF4-FFF2-40B4-BE49-F238E27FC236}">
                <a16:creationId xmlns:a16="http://schemas.microsoft.com/office/drawing/2014/main" id="{21315B97-B600-0F8B-EBC9-99A8E19EBEDD}"/>
              </a:ext>
            </a:extLst>
          </p:cNvPr>
          <p:cNvSpPr>
            <a:spLocks noGrp="1"/>
          </p:cNvSpPr>
          <p:nvPr>
            <p:ph type="ftr" sz="quarter" idx="11"/>
          </p:nvPr>
        </p:nvSpPr>
        <p:spPr/>
        <p:txBody>
          <a:bodyPr/>
          <a:lstStyle/>
          <a:p>
            <a:r>
              <a:rPr lang="en-IN"/>
              <a:t>PRESENTATION TITLE</a:t>
            </a:r>
          </a:p>
        </p:txBody>
      </p:sp>
      <p:sp>
        <p:nvSpPr>
          <p:cNvPr id="6" name="Slide Number Placeholder 5">
            <a:extLst>
              <a:ext uri="{FF2B5EF4-FFF2-40B4-BE49-F238E27FC236}">
                <a16:creationId xmlns:a16="http://schemas.microsoft.com/office/drawing/2014/main" id="{D9453ECE-33ED-E3F7-97D2-72D52C86A764}"/>
              </a:ext>
            </a:extLst>
          </p:cNvPr>
          <p:cNvSpPr>
            <a:spLocks noGrp="1"/>
          </p:cNvSpPr>
          <p:nvPr>
            <p:ph type="sldNum" sz="quarter" idx="12"/>
          </p:nvPr>
        </p:nvSpPr>
        <p:spPr/>
        <p:txBody>
          <a:bodyPr/>
          <a:lstStyle/>
          <a:p>
            <a:fld id="{D8BDD23D-C8F6-4F1D-978A-3C6405DB8B09}" type="slidenum">
              <a:rPr lang="en-IN" smtClean="0"/>
              <a:t>‹#›</a:t>
            </a:fld>
            <a:endParaRPr lang="en-IN"/>
          </a:p>
        </p:txBody>
      </p:sp>
    </p:spTree>
    <p:extLst>
      <p:ext uri="{BB962C8B-B14F-4D97-AF65-F5344CB8AC3E}">
        <p14:creationId xmlns:p14="http://schemas.microsoft.com/office/powerpoint/2010/main" val="23493980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D7314D-7B51-D4CC-4B5F-FE9DB76BD7ED}"/>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5BA51C71-0D98-4844-D7D3-B256B1F2BBF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90A0923-98C8-4816-1523-7DF2DACD36C2}"/>
              </a:ext>
            </a:extLst>
          </p:cNvPr>
          <p:cNvSpPr>
            <a:spLocks noGrp="1"/>
          </p:cNvSpPr>
          <p:nvPr>
            <p:ph type="dt" sz="half" idx="10"/>
          </p:nvPr>
        </p:nvSpPr>
        <p:spPr/>
        <p:txBody>
          <a:bodyPr/>
          <a:lstStyle/>
          <a:p>
            <a:r>
              <a:rPr lang="en-US"/>
              <a:t>20XX</a:t>
            </a:r>
            <a:endParaRPr lang="en-IN"/>
          </a:p>
        </p:txBody>
      </p:sp>
      <p:sp>
        <p:nvSpPr>
          <p:cNvPr id="5" name="Footer Placeholder 4">
            <a:extLst>
              <a:ext uri="{FF2B5EF4-FFF2-40B4-BE49-F238E27FC236}">
                <a16:creationId xmlns:a16="http://schemas.microsoft.com/office/drawing/2014/main" id="{230DB60B-973A-872A-1EAC-72F6F227CD87}"/>
              </a:ext>
            </a:extLst>
          </p:cNvPr>
          <p:cNvSpPr>
            <a:spLocks noGrp="1"/>
          </p:cNvSpPr>
          <p:nvPr>
            <p:ph type="ftr" sz="quarter" idx="11"/>
          </p:nvPr>
        </p:nvSpPr>
        <p:spPr/>
        <p:txBody>
          <a:bodyPr/>
          <a:lstStyle/>
          <a:p>
            <a:r>
              <a:rPr lang="en-IN"/>
              <a:t>PRESENTATION TITLE</a:t>
            </a:r>
          </a:p>
        </p:txBody>
      </p:sp>
      <p:sp>
        <p:nvSpPr>
          <p:cNvPr id="6" name="Slide Number Placeholder 5">
            <a:extLst>
              <a:ext uri="{FF2B5EF4-FFF2-40B4-BE49-F238E27FC236}">
                <a16:creationId xmlns:a16="http://schemas.microsoft.com/office/drawing/2014/main" id="{25399E74-FA9D-AC55-2175-81A955F39F72}"/>
              </a:ext>
            </a:extLst>
          </p:cNvPr>
          <p:cNvSpPr>
            <a:spLocks noGrp="1"/>
          </p:cNvSpPr>
          <p:nvPr>
            <p:ph type="sldNum" sz="quarter" idx="12"/>
          </p:nvPr>
        </p:nvSpPr>
        <p:spPr/>
        <p:txBody>
          <a:bodyPr/>
          <a:lstStyle/>
          <a:p>
            <a:fld id="{D8BDD23D-C8F6-4F1D-978A-3C6405DB8B09}" type="slidenum">
              <a:rPr lang="en-IN" smtClean="0"/>
              <a:t>‹#›</a:t>
            </a:fld>
            <a:endParaRPr lang="en-IN"/>
          </a:p>
        </p:txBody>
      </p:sp>
    </p:spTree>
    <p:extLst>
      <p:ext uri="{BB962C8B-B14F-4D97-AF65-F5344CB8AC3E}">
        <p14:creationId xmlns:p14="http://schemas.microsoft.com/office/powerpoint/2010/main" val="27809060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7F92499-5EB4-755A-94E9-6112B3A3631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3C43C85D-9C7F-3C7E-FA71-0C05D99EFDC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5BED910-B4DA-2EC0-1A58-AB3D833D1C3D}"/>
              </a:ext>
            </a:extLst>
          </p:cNvPr>
          <p:cNvSpPr>
            <a:spLocks noGrp="1"/>
          </p:cNvSpPr>
          <p:nvPr>
            <p:ph type="dt" sz="half" idx="10"/>
          </p:nvPr>
        </p:nvSpPr>
        <p:spPr/>
        <p:txBody>
          <a:bodyPr/>
          <a:lstStyle/>
          <a:p>
            <a:r>
              <a:rPr lang="en-US"/>
              <a:t>20XX</a:t>
            </a:r>
            <a:endParaRPr lang="en-IN"/>
          </a:p>
        </p:txBody>
      </p:sp>
      <p:sp>
        <p:nvSpPr>
          <p:cNvPr id="5" name="Footer Placeholder 4">
            <a:extLst>
              <a:ext uri="{FF2B5EF4-FFF2-40B4-BE49-F238E27FC236}">
                <a16:creationId xmlns:a16="http://schemas.microsoft.com/office/drawing/2014/main" id="{DB907DC3-4530-BD7E-7E6B-9B9E8237449D}"/>
              </a:ext>
            </a:extLst>
          </p:cNvPr>
          <p:cNvSpPr>
            <a:spLocks noGrp="1"/>
          </p:cNvSpPr>
          <p:nvPr>
            <p:ph type="ftr" sz="quarter" idx="11"/>
          </p:nvPr>
        </p:nvSpPr>
        <p:spPr/>
        <p:txBody>
          <a:bodyPr/>
          <a:lstStyle/>
          <a:p>
            <a:r>
              <a:rPr lang="en-IN"/>
              <a:t>PRESENTATION TITLE</a:t>
            </a:r>
          </a:p>
        </p:txBody>
      </p:sp>
      <p:sp>
        <p:nvSpPr>
          <p:cNvPr id="6" name="Slide Number Placeholder 5">
            <a:extLst>
              <a:ext uri="{FF2B5EF4-FFF2-40B4-BE49-F238E27FC236}">
                <a16:creationId xmlns:a16="http://schemas.microsoft.com/office/drawing/2014/main" id="{C373CF50-DAD1-F3FA-B31E-B8AC30FF8087}"/>
              </a:ext>
            </a:extLst>
          </p:cNvPr>
          <p:cNvSpPr>
            <a:spLocks noGrp="1"/>
          </p:cNvSpPr>
          <p:nvPr>
            <p:ph type="sldNum" sz="quarter" idx="12"/>
          </p:nvPr>
        </p:nvSpPr>
        <p:spPr/>
        <p:txBody>
          <a:bodyPr/>
          <a:lstStyle/>
          <a:p>
            <a:fld id="{D8BDD23D-C8F6-4F1D-978A-3C6405DB8B09}" type="slidenum">
              <a:rPr lang="en-IN" smtClean="0"/>
              <a:t>‹#›</a:t>
            </a:fld>
            <a:endParaRPr lang="en-IN"/>
          </a:p>
        </p:txBody>
      </p:sp>
    </p:spTree>
    <p:extLst>
      <p:ext uri="{BB962C8B-B14F-4D97-AF65-F5344CB8AC3E}">
        <p14:creationId xmlns:p14="http://schemas.microsoft.com/office/powerpoint/2010/main" val="130841598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ab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8" name="Table Placeholder 7"/>
          <p:cNvSpPr>
            <a:spLocks noGrp="1"/>
          </p:cNvSpPr>
          <p:nvPr>
            <p:ph type="tbl" sz="quarter" idx="14"/>
          </p:nvPr>
        </p:nvSpPr>
        <p:spPr>
          <a:xfrm>
            <a:off x="838200" y="2111381"/>
            <a:ext cx="10515600" cy="3744913"/>
          </a:xfrm>
        </p:spPr>
        <p:txBody>
          <a:bodyPr rtlCol="0">
            <a:normAutofit/>
          </a:bodyPr>
          <a:lstStyle/>
          <a:p>
            <a:pPr lvl="0"/>
            <a:r>
              <a:rPr lang="en-US" noProof="0"/>
              <a:t>Click icon to add table</a:t>
            </a:r>
            <a:endParaRPr lang="en-US" noProof="0" dirty="0"/>
          </a:p>
        </p:txBody>
      </p:sp>
      <p:sp>
        <p:nvSpPr>
          <p:cNvPr id="3" name="Date Placeholder 2">
            <a:extLst>
              <a:ext uri="{FF2B5EF4-FFF2-40B4-BE49-F238E27FC236}">
                <a16:creationId xmlns:a16="http://schemas.microsoft.com/office/drawing/2014/main" id="{2CEA9700-669F-49F3-10F9-6C508610FA48}"/>
              </a:ext>
            </a:extLst>
          </p:cNvPr>
          <p:cNvSpPr>
            <a:spLocks noGrp="1"/>
          </p:cNvSpPr>
          <p:nvPr>
            <p:ph type="dt" sz="half" idx="15"/>
          </p:nvPr>
        </p:nvSpPr>
        <p:spPr/>
        <p:txBody>
          <a:bodyPr/>
          <a:lstStyle>
            <a:lvl1pPr>
              <a:defRPr sz="900"/>
            </a:lvl1pPr>
          </a:lstStyle>
          <a:p>
            <a:pPr>
              <a:defRPr/>
            </a:pPr>
            <a:r>
              <a:rPr lang="en-US"/>
              <a:t>20XX</a:t>
            </a:r>
          </a:p>
        </p:txBody>
      </p:sp>
      <p:sp>
        <p:nvSpPr>
          <p:cNvPr id="4" name="Footer Placeholder 3">
            <a:extLst>
              <a:ext uri="{FF2B5EF4-FFF2-40B4-BE49-F238E27FC236}">
                <a16:creationId xmlns:a16="http://schemas.microsoft.com/office/drawing/2014/main" id="{CCE4B714-A2EB-A6F7-7148-9ACC72E49004}"/>
              </a:ext>
            </a:extLst>
          </p:cNvPr>
          <p:cNvSpPr>
            <a:spLocks noGrp="1"/>
          </p:cNvSpPr>
          <p:nvPr>
            <p:ph type="ftr" sz="quarter" idx="16"/>
          </p:nvPr>
        </p:nvSpPr>
        <p:spPr/>
        <p:txBody>
          <a:bodyPr/>
          <a:lstStyle>
            <a:lvl1pPr>
              <a:defRPr sz="900"/>
            </a:lvl1pPr>
          </a:lstStyle>
          <a:p>
            <a:pPr>
              <a:defRPr/>
            </a:pPr>
            <a:r>
              <a:rPr lang="en-US"/>
              <a:t>PRESENTATION TITLE</a:t>
            </a:r>
          </a:p>
        </p:txBody>
      </p:sp>
      <p:sp>
        <p:nvSpPr>
          <p:cNvPr id="5" name="Slide Number Placeholder 4">
            <a:extLst>
              <a:ext uri="{FF2B5EF4-FFF2-40B4-BE49-F238E27FC236}">
                <a16:creationId xmlns:a16="http://schemas.microsoft.com/office/drawing/2014/main" id="{6A421B0A-8EAA-8B4B-09AF-61335D07CD12}"/>
              </a:ext>
            </a:extLst>
          </p:cNvPr>
          <p:cNvSpPr>
            <a:spLocks noGrp="1"/>
          </p:cNvSpPr>
          <p:nvPr>
            <p:ph type="sldNum" sz="quarter" idx="17"/>
          </p:nvPr>
        </p:nvSpPr>
        <p:spPr/>
        <p:txBody>
          <a:bodyPr/>
          <a:lstStyle>
            <a:lvl1pPr>
              <a:defRPr sz="900"/>
            </a:lvl1pPr>
          </a:lstStyle>
          <a:p>
            <a:pPr>
              <a:defRPr/>
            </a:pPr>
            <a:fld id="{E7D756F8-99C5-46FD-B140-72AFD765DF6F}" type="slidenum">
              <a:rPr lang="en-US" altLang="en-US"/>
              <a:pPr>
                <a:defRPr/>
              </a:pPr>
              <a:t>‹#›</a:t>
            </a:fld>
            <a:endParaRPr lang="en-US" altLang="en-US"/>
          </a:p>
        </p:txBody>
      </p:sp>
    </p:spTree>
    <p:extLst>
      <p:ext uri="{BB962C8B-B14F-4D97-AF65-F5344CB8AC3E}">
        <p14:creationId xmlns:p14="http://schemas.microsoft.com/office/powerpoint/2010/main" val="1454540101"/>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3C9704-CDB4-8739-8C6D-081E69EEF6BA}"/>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AFF6ED52-C226-0F75-A298-AFB1D62E83B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10DA7A3-8533-C3F0-57B4-382EBB73ADC7}"/>
              </a:ext>
            </a:extLst>
          </p:cNvPr>
          <p:cNvSpPr>
            <a:spLocks noGrp="1"/>
          </p:cNvSpPr>
          <p:nvPr>
            <p:ph type="dt" sz="half" idx="10"/>
          </p:nvPr>
        </p:nvSpPr>
        <p:spPr/>
        <p:txBody>
          <a:bodyPr/>
          <a:lstStyle/>
          <a:p>
            <a:r>
              <a:rPr lang="en-US"/>
              <a:t>20XX</a:t>
            </a:r>
            <a:endParaRPr lang="en-IN"/>
          </a:p>
        </p:txBody>
      </p:sp>
      <p:sp>
        <p:nvSpPr>
          <p:cNvPr id="5" name="Footer Placeholder 4">
            <a:extLst>
              <a:ext uri="{FF2B5EF4-FFF2-40B4-BE49-F238E27FC236}">
                <a16:creationId xmlns:a16="http://schemas.microsoft.com/office/drawing/2014/main" id="{5192D430-3852-668F-194C-80C064270849}"/>
              </a:ext>
            </a:extLst>
          </p:cNvPr>
          <p:cNvSpPr>
            <a:spLocks noGrp="1"/>
          </p:cNvSpPr>
          <p:nvPr>
            <p:ph type="ftr" sz="quarter" idx="11"/>
          </p:nvPr>
        </p:nvSpPr>
        <p:spPr/>
        <p:txBody>
          <a:bodyPr/>
          <a:lstStyle/>
          <a:p>
            <a:r>
              <a:rPr lang="en-IN"/>
              <a:t>PRESENTATION TITLE</a:t>
            </a:r>
          </a:p>
        </p:txBody>
      </p:sp>
      <p:sp>
        <p:nvSpPr>
          <p:cNvPr id="6" name="Slide Number Placeholder 5">
            <a:extLst>
              <a:ext uri="{FF2B5EF4-FFF2-40B4-BE49-F238E27FC236}">
                <a16:creationId xmlns:a16="http://schemas.microsoft.com/office/drawing/2014/main" id="{E1DDA8CC-D1AE-136A-6250-A76ADA14D10A}"/>
              </a:ext>
            </a:extLst>
          </p:cNvPr>
          <p:cNvSpPr>
            <a:spLocks noGrp="1"/>
          </p:cNvSpPr>
          <p:nvPr>
            <p:ph type="sldNum" sz="quarter" idx="12"/>
          </p:nvPr>
        </p:nvSpPr>
        <p:spPr/>
        <p:txBody>
          <a:bodyPr/>
          <a:lstStyle/>
          <a:p>
            <a:fld id="{D8BDD23D-C8F6-4F1D-978A-3C6405DB8B09}" type="slidenum">
              <a:rPr lang="en-IN" smtClean="0"/>
              <a:t>‹#›</a:t>
            </a:fld>
            <a:endParaRPr lang="en-IN"/>
          </a:p>
        </p:txBody>
      </p:sp>
    </p:spTree>
    <p:extLst>
      <p:ext uri="{BB962C8B-B14F-4D97-AF65-F5344CB8AC3E}">
        <p14:creationId xmlns:p14="http://schemas.microsoft.com/office/powerpoint/2010/main" val="41988325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8B374D-F63B-78A3-4F01-ADEE136A821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70E46AD3-F9A8-E218-B05D-AFE4F50EDD9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3C7A51B-56DA-E900-F993-8BF484B7005A}"/>
              </a:ext>
            </a:extLst>
          </p:cNvPr>
          <p:cNvSpPr>
            <a:spLocks noGrp="1"/>
          </p:cNvSpPr>
          <p:nvPr>
            <p:ph type="dt" sz="half" idx="10"/>
          </p:nvPr>
        </p:nvSpPr>
        <p:spPr/>
        <p:txBody>
          <a:bodyPr/>
          <a:lstStyle/>
          <a:p>
            <a:r>
              <a:rPr lang="en-US"/>
              <a:t>20XX</a:t>
            </a:r>
            <a:endParaRPr lang="en-IN"/>
          </a:p>
        </p:txBody>
      </p:sp>
      <p:sp>
        <p:nvSpPr>
          <p:cNvPr id="5" name="Footer Placeholder 4">
            <a:extLst>
              <a:ext uri="{FF2B5EF4-FFF2-40B4-BE49-F238E27FC236}">
                <a16:creationId xmlns:a16="http://schemas.microsoft.com/office/drawing/2014/main" id="{EC2D235D-A987-EE30-D5EE-679B32172F61}"/>
              </a:ext>
            </a:extLst>
          </p:cNvPr>
          <p:cNvSpPr>
            <a:spLocks noGrp="1"/>
          </p:cNvSpPr>
          <p:nvPr>
            <p:ph type="ftr" sz="quarter" idx="11"/>
          </p:nvPr>
        </p:nvSpPr>
        <p:spPr/>
        <p:txBody>
          <a:bodyPr/>
          <a:lstStyle/>
          <a:p>
            <a:r>
              <a:rPr lang="en-IN"/>
              <a:t>PRESENTATION TITLE</a:t>
            </a:r>
          </a:p>
        </p:txBody>
      </p:sp>
      <p:sp>
        <p:nvSpPr>
          <p:cNvPr id="6" name="Slide Number Placeholder 5">
            <a:extLst>
              <a:ext uri="{FF2B5EF4-FFF2-40B4-BE49-F238E27FC236}">
                <a16:creationId xmlns:a16="http://schemas.microsoft.com/office/drawing/2014/main" id="{ED342045-AC8D-FBFB-0F14-E99EA54452A4}"/>
              </a:ext>
            </a:extLst>
          </p:cNvPr>
          <p:cNvSpPr>
            <a:spLocks noGrp="1"/>
          </p:cNvSpPr>
          <p:nvPr>
            <p:ph type="sldNum" sz="quarter" idx="12"/>
          </p:nvPr>
        </p:nvSpPr>
        <p:spPr/>
        <p:txBody>
          <a:bodyPr/>
          <a:lstStyle/>
          <a:p>
            <a:fld id="{D8BDD23D-C8F6-4F1D-978A-3C6405DB8B09}" type="slidenum">
              <a:rPr lang="en-IN" smtClean="0"/>
              <a:t>‹#›</a:t>
            </a:fld>
            <a:endParaRPr lang="en-IN"/>
          </a:p>
        </p:txBody>
      </p:sp>
    </p:spTree>
    <p:extLst>
      <p:ext uri="{BB962C8B-B14F-4D97-AF65-F5344CB8AC3E}">
        <p14:creationId xmlns:p14="http://schemas.microsoft.com/office/powerpoint/2010/main" val="31648887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B7D70-9B7E-1156-E6EC-7BF9A79422D4}"/>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8DE438D8-ED20-3B5D-6522-6B8D0EB5D14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933B46D5-7FF1-30E7-0125-EF08291A6BB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5F7D11EA-70E0-A2EE-AC55-9F25C0F4BCD6}"/>
              </a:ext>
            </a:extLst>
          </p:cNvPr>
          <p:cNvSpPr>
            <a:spLocks noGrp="1"/>
          </p:cNvSpPr>
          <p:nvPr>
            <p:ph type="dt" sz="half" idx="10"/>
          </p:nvPr>
        </p:nvSpPr>
        <p:spPr/>
        <p:txBody>
          <a:bodyPr/>
          <a:lstStyle/>
          <a:p>
            <a:r>
              <a:rPr lang="en-US"/>
              <a:t>20XX</a:t>
            </a:r>
            <a:endParaRPr lang="en-IN"/>
          </a:p>
        </p:txBody>
      </p:sp>
      <p:sp>
        <p:nvSpPr>
          <p:cNvPr id="6" name="Footer Placeholder 5">
            <a:extLst>
              <a:ext uri="{FF2B5EF4-FFF2-40B4-BE49-F238E27FC236}">
                <a16:creationId xmlns:a16="http://schemas.microsoft.com/office/drawing/2014/main" id="{1ABCDE02-8FA8-EAE1-5881-12F8F61030FB}"/>
              </a:ext>
            </a:extLst>
          </p:cNvPr>
          <p:cNvSpPr>
            <a:spLocks noGrp="1"/>
          </p:cNvSpPr>
          <p:nvPr>
            <p:ph type="ftr" sz="quarter" idx="11"/>
          </p:nvPr>
        </p:nvSpPr>
        <p:spPr/>
        <p:txBody>
          <a:bodyPr/>
          <a:lstStyle/>
          <a:p>
            <a:r>
              <a:rPr lang="en-IN"/>
              <a:t>PRESENTATION TITLE</a:t>
            </a:r>
          </a:p>
        </p:txBody>
      </p:sp>
      <p:sp>
        <p:nvSpPr>
          <p:cNvPr id="7" name="Slide Number Placeholder 6">
            <a:extLst>
              <a:ext uri="{FF2B5EF4-FFF2-40B4-BE49-F238E27FC236}">
                <a16:creationId xmlns:a16="http://schemas.microsoft.com/office/drawing/2014/main" id="{1ACB9457-D380-77FD-BB19-AC38142409AE}"/>
              </a:ext>
            </a:extLst>
          </p:cNvPr>
          <p:cNvSpPr>
            <a:spLocks noGrp="1"/>
          </p:cNvSpPr>
          <p:nvPr>
            <p:ph type="sldNum" sz="quarter" idx="12"/>
          </p:nvPr>
        </p:nvSpPr>
        <p:spPr/>
        <p:txBody>
          <a:bodyPr/>
          <a:lstStyle/>
          <a:p>
            <a:fld id="{D8BDD23D-C8F6-4F1D-978A-3C6405DB8B09}" type="slidenum">
              <a:rPr lang="en-IN" smtClean="0"/>
              <a:t>‹#›</a:t>
            </a:fld>
            <a:endParaRPr lang="en-IN"/>
          </a:p>
        </p:txBody>
      </p:sp>
    </p:spTree>
    <p:extLst>
      <p:ext uri="{BB962C8B-B14F-4D97-AF65-F5344CB8AC3E}">
        <p14:creationId xmlns:p14="http://schemas.microsoft.com/office/powerpoint/2010/main" val="38143164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44426-B5D0-B619-A999-07113C53A96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3C1F63C1-894D-D358-FB56-9589FD26BC8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FF90281-6D21-A18B-5940-351CFF6B27C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D88F437B-2FE1-9C0A-11AE-785D7DD0829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7E2AC5C-BC72-5CE9-8110-F54D1C3FF64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17AC960D-B1A3-8D72-B4BA-35981606BC64}"/>
              </a:ext>
            </a:extLst>
          </p:cNvPr>
          <p:cNvSpPr>
            <a:spLocks noGrp="1"/>
          </p:cNvSpPr>
          <p:nvPr>
            <p:ph type="dt" sz="half" idx="10"/>
          </p:nvPr>
        </p:nvSpPr>
        <p:spPr/>
        <p:txBody>
          <a:bodyPr/>
          <a:lstStyle/>
          <a:p>
            <a:r>
              <a:rPr lang="en-US"/>
              <a:t>20XX</a:t>
            </a:r>
            <a:endParaRPr lang="en-IN"/>
          </a:p>
        </p:txBody>
      </p:sp>
      <p:sp>
        <p:nvSpPr>
          <p:cNvPr id="8" name="Footer Placeholder 7">
            <a:extLst>
              <a:ext uri="{FF2B5EF4-FFF2-40B4-BE49-F238E27FC236}">
                <a16:creationId xmlns:a16="http://schemas.microsoft.com/office/drawing/2014/main" id="{71C7BDA2-7513-2400-69CA-9B41CCCA741B}"/>
              </a:ext>
            </a:extLst>
          </p:cNvPr>
          <p:cNvSpPr>
            <a:spLocks noGrp="1"/>
          </p:cNvSpPr>
          <p:nvPr>
            <p:ph type="ftr" sz="quarter" idx="11"/>
          </p:nvPr>
        </p:nvSpPr>
        <p:spPr/>
        <p:txBody>
          <a:bodyPr/>
          <a:lstStyle/>
          <a:p>
            <a:r>
              <a:rPr lang="en-IN"/>
              <a:t>PRESENTATION TITLE</a:t>
            </a:r>
          </a:p>
        </p:txBody>
      </p:sp>
      <p:sp>
        <p:nvSpPr>
          <p:cNvPr id="9" name="Slide Number Placeholder 8">
            <a:extLst>
              <a:ext uri="{FF2B5EF4-FFF2-40B4-BE49-F238E27FC236}">
                <a16:creationId xmlns:a16="http://schemas.microsoft.com/office/drawing/2014/main" id="{C65E3D21-2844-EADA-5C2E-39BC4475939E}"/>
              </a:ext>
            </a:extLst>
          </p:cNvPr>
          <p:cNvSpPr>
            <a:spLocks noGrp="1"/>
          </p:cNvSpPr>
          <p:nvPr>
            <p:ph type="sldNum" sz="quarter" idx="12"/>
          </p:nvPr>
        </p:nvSpPr>
        <p:spPr/>
        <p:txBody>
          <a:bodyPr/>
          <a:lstStyle/>
          <a:p>
            <a:fld id="{D8BDD23D-C8F6-4F1D-978A-3C6405DB8B09}" type="slidenum">
              <a:rPr lang="en-IN" smtClean="0"/>
              <a:t>‹#›</a:t>
            </a:fld>
            <a:endParaRPr lang="en-IN"/>
          </a:p>
        </p:txBody>
      </p:sp>
    </p:spTree>
    <p:extLst>
      <p:ext uri="{BB962C8B-B14F-4D97-AF65-F5344CB8AC3E}">
        <p14:creationId xmlns:p14="http://schemas.microsoft.com/office/powerpoint/2010/main" val="24956196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BE3F45-8F34-68C3-EE78-2DD19A13F2F9}"/>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E821420D-497C-C6ED-96BB-7FAF9A251320}"/>
              </a:ext>
            </a:extLst>
          </p:cNvPr>
          <p:cNvSpPr>
            <a:spLocks noGrp="1"/>
          </p:cNvSpPr>
          <p:nvPr>
            <p:ph type="dt" sz="half" idx="10"/>
          </p:nvPr>
        </p:nvSpPr>
        <p:spPr/>
        <p:txBody>
          <a:bodyPr/>
          <a:lstStyle/>
          <a:p>
            <a:r>
              <a:rPr lang="en-US"/>
              <a:t>20XX</a:t>
            </a:r>
            <a:endParaRPr lang="en-IN"/>
          </a:p>
        </p:txBody>
      </p:sp>
      <p:sp>
        <p:nvSpPr>
          <p:cNvPr id="4" name="Footer Placeholder 3">
            <a:extLst>
              <a:ext uri="{FF2B5EF4-FFF2-40B4-BE49-F238E27FC236}">
                <a16:creationId xmlns:a16="http://schemas.microsoft.com/office/drawing/2014/main" id="{146F78B2-F775-23AE-0EBA-522FC1326C44}"/>
              </a:ext>
            </a:extLst>
          </p:cNvPr>
          <p:cNvSpPr>
            <a:spLocks noGrp="1"/>
          </p:cNvSpPr>
          <p:nvPr>
            <p:ph type="ftr" sz="quarter" idx="11"/>
          </p:nvPr>
        </p:nvSpPr>
        <p:spPr/>
        <p:txBody>
          <a:bodyPr/>
          <a:lstStyle/>
          <a:p>
            <a:r>
              <a:rPr lang="en-IN"/>
              <a:t>PRESENTATION TITLE</a:t>
            </a:r>
          </a:p>
        </p:txBody>
      </p:sp>
      <p:sp>
        <p:nvSpPr>
          <p:cNvPr id="5" name="Slide Number Placeholder 4">
            <a:extLst>
              <a:ext uri="{FF2B5EF4-FFF2-40B4-BE49-F238E27FC236}">
                <a16:creationId xmlns:a16="http://schemas.microsoft.com/office/drawing/2014/main" id="{AC9ADB8D-7C9A-1FE8-4EAB-A1F096F80770}"/>
              </a:ext>
            </a:extLst>
          </p:cNvPr>
          <p:cNvSpPr>
            <a:spLocks noGrp="1"/>
          </p:cNvSpPr>
          <p:nvPr>
            <p:ph type="sldNum" sz="quarter" idx="12"/>
          </p:nvPr>
        </p:nvSpPr>
        <p:spPr/>
        <p:txBody>
          <a:bodyPr/>
          <a:lstStyle/>
          <a:p>
            <a:fld id="{D8BDD23D-C8F6-4F1D-978A-3C6405DB8B09}" type="slidenum">
              <a:rPr lang="en-IN" smtClean="0"/>
              <a:t>‹#›</a:t>
            </a:fld>
            <a:endParaRPr lang="en-IN"/>
          </a:p>
        </p:txBody>
      </p:sp>
    </p:spTree>
    <p:extLst>
      <p:ext uri="{BB962C8B-B14F-4D97-AF65-F5344CB8AC3E}">
        <p14:creationId xmlns:p14="http://schemas.microsoft.com/office/powerpoint/2010/main" val="22933998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1083AA0-D00B-607C-3739-4406094CD779}"/>
              </a:ext>
            </a:extLst>
          </p:cNvPr>
          <p:cNvSpPr>
            <a:spLocks noGrp="1"/>
          </p:cNvSpPr>
          <p:nvPr>
            <p:ph type="dt" sz="half" idx="10"/>
          </p:nvPr>
        </p:nvSpPr>
        <p:spPr/>
        <p:txBody>
          <a:bodyPr/>
          <a:lstStyle/>
          <a:p>
            <a:r>
              <a:rPr lang="en-US"/>
              <a:t>20XX</a:t>
            </a:r>
            <a:endParaRPr lang="en-IN"/>
          </a:p>
        </p:txBody>
      </p:sp>
      <p:sp>
        <p:nvSpPr>
          <p:cNvPr id="3" name="Footer Placeholder 2">
            <a:extLst>
              <a:ext uri="{FF2B5EF4-FFF2-40B4-BE49-F238E27FC236}">
                <a16:creationId xmlns:a16="http://schemas.microsoft.com/office/drawing/2014/main" id="{FC16C1F8-D0DC-AF89-9D55-270F31882938}"/>
              </a:ext>
            </a:extLst>
          </p:cNvPr>
          <p:cNvSpPr>
            <a:spLocks noGrp="1"/>
          </p:cNvSpPr>
          <p:nvPr>
            <p:ph type="ftr" sz="quarter" idx="11"/>
          </p:nvPr>
        </p:nvSpPr>
        <p:spPr/>
        <p:txBody>
          <a:bodyPr/>
          <a:lstStyle/>
          <a:p>
            <a:r>
              <a:rPr lang="en-IN"/>
              <a:t>PRESENTATION TITLE</a:t>
            </a:r>
          </a:p>
        </p:txBody>
      </p:sp>
      <p:sp>
        <p:nvSpPr>
          <p:cNvPr id="4" name="Slide Number Placeholder 3">
            <a:extLst>
              <a:ext uri="{FF2B5EF4-FFF2-40B4-BE49-F238E27FC236}">
                <a16:creationId xmlns:a16="http://schemas.microsoft.com/office/drawing/2014/main" id="{4F0625B6-1714-184E-8509-FA54B6B786FC}"/>
              </a:ext>
            </a:extLst>
          </p:cNvPr>
          <p:cNvSpPr>
            <a:spLocks noGrp="1"/>
          </p:cNvSpPr>
          <p:nvPr>
            <p:ph type="sldNum" sz="quarter" idx="12"/>
          </p:nvPr>
        </p:nvSpPr>
        <p:spPr/>
        <p:txBody>
          <a:bodyPr/>
          <a:lstStyle/>
          <a:p>
            <a:fld id="{D8BDD23D-C8F6-4F1D-978A-3C6405DB8B09}" type="slidenum">
              <a:rPr lang="en-IN" smtClean="0"/>
              <a:t>‹#›</a:t>
            </a:fld>
            <a:endParaRPr lang="en-IN"/>
          </a:p>
        </p:txBody>
      </p:sp>
    </p:spTree>
    <p:extLst>
      <p:ext uri="{BB962C8B-B14F-4D97-AF65-F5344CB8AC3E}">
        <p14:creationId xmlns:p14="http://schemas.microsoft.com/office/powerpoint/2010/main" val="11266324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4404CC-818E-1BB4-78E0-FBE8485476A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266799A5-4E65-AB2A-891F-E3FD82A2B51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20F2A4C3-A5B7-C909-E737-8DA12655CA1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998C50D-4C8D-75CC-05F8-9C7EA37FF3C3}"/>
              </a:ext>
            </a:extLst>
          </p:cNvPr>
          <p:cNvSpPr>
            <a:spLocks noGrp="1"/>
          </p:cNvSpPr>
          <p:nvPr>
            <p:ph type="dt" sz="half" idx="10"/>
          </p:nvPr>
        </p:nvSpPr>
        <p:spPr/>
        <p:txBody>
          <a:bodyPr/>
          <a:lstStyle/>
          <a:p>
            <a:r>
              <a:rPr lang="en-US"/>
              <a:t>20XX</a:t>
            </a:r>
            <a:endParaRPr lang="en-IN"/>
          </a:p>
        </p:txBody>
      </p:sp>
      <p:sp>
        <p:nvSpPr>
          <p:cNvPr id="6" name="Footer Placeholder 5">
            <a:extLst>
              <a:ext uri="{FF2B5EF4-FFF2-40B4-BE49-F238E27FC236}">
                <a16:creationId xmlns:a16="http://schemas.microsoft.com/office/drawing/2014/main" id="{E3028DA6-E9D0-6A63-FE53-314B4C937DDE}"/>
              </a:ext>
            </a:extLst>
          </p:cNvPr>
          <p:cNvSpPr>
            <a:spLocks noGrp="1"/>
          </p:cNvSpPr>
          <p:nvPr>
            <p:ph type="ftr" sz="quarter" idx="11"/>
          </p:nvPr>
        </p:nvSpPr>
        <p:spPr/>
        <p:txBody>
          <a:bodyPr/>
          <a:lstStyle/>
          <a:p>
            <a:r>
              <a:rPr lang="en-IN"/>
              <a:t>PRESENTATION TITLE</a:t>
            </a:r>
          </a:p>
        </p:txBody>
      </p:sp>
      <p:sp>
        <p:nvSpPr>
          <p:cNvPr id="7" name="Slide Number Placeholder 6">
            <a:extLst>
              <a:ext uri="{FF2B5EF4-FFF2-40B4-BE49-F238E27FC236}">
                <a16:creationId xmlns:a16="http://schemas.microsoft.com/office/drawing/2014/main" id="{061079CF-2190-B681-498D-DBCC76FFF1EA}"/>
              </a:ext>
            </a:extLst>
          </p:cNvPr>
          <p:cNvSpPr>
            <a:spLocks noGrp="1"/>
          </p:cNvSpPr>
          <p:nvPr>
            <p:ph type="sldNum" sz="quarter" idx="12"/>
          </p:nvPr>
        </p:nvSpPr>
        <p:spPr/>
        <p:txBody>
          <a:bodyPr/>
          <a:lstStyle/>
          <a:p>
            <a:fld id="{D8BDD23D-C8F6-4F1D-978A-3C6405DB8B09}" type="slidenum">
              <a:rPr lang="en-IN" smtClean="0"/>
              <a:t>‹#›</a:t>
            </a:fld>
            <a:endParaRPr lang="en-IN"/>
          </a:p>
        </p:txBody>
      </p:sp>
    </p:spTree>
    <p:extLst>
      <p:ext uri="{BB962C8B-B14F-4D97-AF65-F5344CB8AC3E}">
        <p14:creationId xmlns:p14="http://schemas.microsoft.com/office/powerpoint/2010/main" val="17379325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EDCE68-4F84-A273-5235-CAE5A56AE04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8A40428E-B768-0A06-E2D8-FBAF6C11C2B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0A679F47-130C-F90D-231F-E0DF0E44839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4BE9878-9913-3EDD-B022-A86875D4C7A7}"/>
              </a:ext>
            </a:extLst>
          </p:cNvPr>
          <p:cNvSpPr>
            <a:spLocks noGrp="1"/>
          </p:cNvSpPr>
          <p:nvPr>
            <p:ph type="dt" sz="half" idx="10"/>
          </p:nvPr>
        </p:nvSpPr>
        <p:spPr/>
        <p:txBody>
          <a:bodyPr/>
          <a:lstStyle/>
          <a:p>
            <a:r>
              <a:rPr lang="en-US"/>
              <a:t>20XX</a:t>
            </a:r>
            <a:endParaRPr lang="en-IN"/>
          </a:p>
        </p:txBody>
      </p:sp>
      <p:sp>
        <p:nvSpPr>
          <p:cNvPr id="6" name="Footer Placeholder 5">
            <a:extLst>
              <a:ext uri="{FF2B5EF4-FFF2-40B4-BE49-F238E27FC236}">
                <a16:creationId xmlns:a16="http://schemas.microsoft.com/office/drawing/2014/main" id="{7E6E0409-E1FD-218F-4D2D-455FCE31DB8C}"/>
              </a:ext>
            </a:extLst>
          </p:cNvPr>
          <p:cNvSpPr>
            <a:spLocks noGrp="1"/>
          </p:cNvSpPr>
          <p:nvPr>
            <p:ph type="ftr" sz="quarter" idx="11"/>
          </p:nvPr>
        </p:nvSpPr>
        <p:spPr/>
        <p:txBody>
          <a:bodyPr/>
          <a:lstStyle/>
          <a:p>
            <a:r>
              <a:rPr lang="en-IN"/>
              <a:t>PRESENTATION TITLE</a:t>
            </a:r>
          </a:p>
        </p:txBody>
      </p:sp>
      <p:sp>
        <p:nvSpPr>
          <p:cNvPr id="7" name="Slide Number Placeholder 6">
            <a:extLst>
              <a:ext uri="{FF2B5EF4-FFF2-40B4-BE49-F238E27FC236}">
                <a16:creationId xmlns:a16="http://schemas.microsoft.com/office/drawing/2014/main" id="{6668B495-78F8-FBA1-222D-4C8A8BFCAFD5}"/>
              </a:ext>
            </a:extLst>
          </p:cNvPr>
          <p:cNvSpPr>
            <a:spLocks noGrp="1"/>
          </p:cNvSpPr>
          <p:nvPr>
            <p:ph type="sldNum" sz="quarter" idx="12"/>
          </p:nvPr>
        </p:nvSpPr>
        <p:spPr/>
        <p:txBody>
          <a:bodyPr/>
          <a:lstStyle/>
          <a:p>
            <a:fld id="{D8BDD23D-C8F6-4F1D-978A-3C6405DB8B09}" type="slidenum">
              <a:rPr lang="en-IN" smtClean="0"/>
              <a:t>‹#›</a:t>
            </a:fld>
            <a:endParaRPr lang="en-IN"/>
          </a:p>
        </p:txBody>
      </p:sp>
    </p:spTree>
    <p:extLst>
      <p:ext uri="{BB962C8B-B14F-4D97-AF65-F5344CB8AC3E}">
        <p14:creationId xmlns:p14="http://schemas.microsoft.com/office/powerpoint/2010/main" val="31569341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50000"/>
            <a:alpha val="18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2C41F32-701A-C994-0EE2-8EAA6C38344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AEDBFE1E-0D3D-4DC0-B8A0-F16697E19E7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7E0C02F-F372-B813-2A98-0B610077E94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20XX</a:t>
            </a:r>
            <a:endParaRPr lang="en-IN"/>
          </a:p>
        </p:txBody>
      </p:sp>
      <p:sp>
        <p:nvSpPr>
          <p:cNvPr id="5" name="Footer Placeholder 4">
            <a:extLst>
              <a:ext uri="{FF2B5EF4-FFF2-40B4-BE49-F238E27FC236}">
                <a16:creationId xmlns:a16="http://schemas.microsoft.com/office/drawing/2014/main" id="{004F4869-61D0-EF9F-31C0-BBA45BC87C9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a:t>PRESENTATION TITLE</a:t>
            </a:r>
          </a:p>
        </p:txBody>
      </p:sp>
      <p:sp>
        <p:nvSpPr>
          <p:cNvPr id="6" name="Slide Number Placeholder 5">
            <a:extLst>
              <a:ext uri="{FF2B5EF4-FFF2-40B4-BE49-F238E27FC236}">
                <a16:creationId xmlns:a16="http://schemas.microsoft.com/office/drawing/2014/main" id="{693029BB-DA8B-BFFE-4DE6-FFC9E32F55E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8BDD23D-C8F6-4F1D-978A-3C6405DB8B09}" type="slidenum">
              <a:rPr lang="en-IN" smtClean="0"/>
              <a:t>‹#›</a:t>
            </a:fld>
            <a:endParaRPr lang="en-IN"/>
          </a:p>
        </p:txBody>
      </p:sp>
    </p:spTree>
    <p:extLst>
      <p:ext uri="{BB962C8B-B14F-4D97-AF65-F5344CB8AC3E}">
        <p14:creationId xmlns:p14="http://schemas.microsoft.com/office/powerpoint/2010/main" val="306636411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2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4.xml"/><Relationship Id="rId4" Type="http://schemas.openxmlformats.org/officeDocument/2006/relationships/image" Target="../media/image16.jpeg"/></Relationships>
</file>

<file path=ppt/slides/_rels/slide2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3.png"/><Relationship Id="rId1" Type="http://schemas.openxmlformats.org/officeDocument/2006/relationships/slideLayout" Target="../slideLayouts/slideLayout4.xml"/><Relationship Id="rId4" Type="http://schemas.openxmlformats.org/officeDocument/2006/relationships/image" Target="../media/image18.jpeg"/></Relationships>
</file>

<file path=ppt/slides/_rels/slide23.xml.rels><?xml version="1.0" encoding="UTF-8" standalone="yes"?>
<Relationships xmlns="http://schemas.openxmlformats.org/package/2006/relationships"><Relationship Id="rId3" Type="http://schemas.microsoft.com/office/2007/relationships/media" Target="../media/media2.mp4"/><Relationship Id="rId7" Type="http://schemas.openxmlformats.org/officeDocument/2006/relationships/image" Target="../media/image20.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9.png"/><Relationship Id="rId5" Type="http://schemas.openxmlformats.org/officeDocument/2006/relationships/slideLayout" Target="../slideLayouts/slideLayout4.xml"/><Relationship Id="rId4" Type="http://schemas.openxmlformats.org/officeDocument/2006/relationships/video" Target="../media/media2.mp4"/></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86" name="TextBox 8"/>
          <p:cNvSpPr txBox="1"/>
          <p:nvPr/>
        </p:nvSpPr>
        <p:spPr>
          <a:xfrm>
            <a:off x="1016756" y="1779648"/>
            <a:ext cx="11102555" cy="2823530"/>
          </a:xfrm>
          <a:prstGeom prst="rect">
            <a:avLst/>
          </a:prstGeom>
          <a:noFill/>
        </p:spPr>
        <p:txBody>
          <a:bodyPr wrap="square" lIns="91440" tIns="45720" rIns="91440" bIns="45720" anchor="t">
            <a:spAutoFit/>
          </a:bodyPr>
          <a:lstStyle/>
          <a:p>
            <a:pPr marR="1086485" algn="ctr">
              <a:lnSpc>
                <a:spcPct val="107000"/>
              </a:lnSpc>
              <a:spcAft>
                <a:spcPts val="800"/>
              </a:spcAft>
            </a:pPr>
            <a:r>
              <a:rPr lang="en-IN" sz="18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SCHOOL OF ELECTRICAL AND COMMUNICATION</a:t>
            </a:r>
          </a:p>
          <a:p>
            <a:pPr marR="1086485" algn="ctr">
              <a:lnSpc>
                <a:spcPct val="107000"/>
              </a:lnSpc>
              <a:spcAft>
                <a:spcPts val="800"/>
              </a:spcAft>
            </a:pPr>
            <a:r>
              <a:rPr lang="en-IN" sz="16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DEPARTMENT OF </a:t>
            </a:r>
            <a:r>
              <a:rPr lang="en-IN" sz="1600"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ELECTRONICS AND COMMUNICATION ENGINEERING</a:t>
            </a:r>
            <a:endParaRPr lang="en-IN"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p>
            <a:pPr marR="1086485" algn="ctr">
              <a:lnSpc>
                <a:spcPct val="107000"/>
              </a:lnSpc>
              <a:spcAft>
                <a:spcPts val="800"/>
              </a:spcAft>
            </a:pPr>
            <a:r>
              <a:rPr lang="en-IN" sz="16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1156EC701- MAJOR PROJECT</a:t>
            </a:r>
            <a:endParaRPr lang="en-IN"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p>
            <a:pPr marR="1086485" algn="ctr">
              <a:lnSpc>
                <a:spcPct val="107000"/>
              </a:lnSpc>
              <a:spcAft>
                <a:spcPts val="800"/>
              </a:spcAft>
            </a:pPr>
            <a:r>
              <a:rPr lang="en-IN" sz="1600"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WINTER</a:t>
            </a:r>
            <a:r>
              <a:rPr lang="en-IN" sz="16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SEMESTER (2022-23) </a:t>
            </a:r>
          </a:p>
          <a:p>
            <a:pPr marR="1086485" algn="ctr">
              <a:lnSpc>
                <a:spcPct val="107000"/>
              </a:lnSpc>
              <a:spcAft>
                <a:spcPts val="800"/>
              </a:spcAft>
            </a:pPr>
            <a:r>
              <a:rPr lang="en-IN" sz="1600"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VIVA VOCE</a:t>
            </a:r>
            <a:endParaRPr lang="en-US" dirty="0">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R="1086485" algn="ctr">
              <a:lnSpc>
                <a:spcPct val="150000"/>
              </a:lnSpc>
              <a:spcAft>
                <a:spcPts val="800"/>
              </a:spcAft>
            </a:pPr>
            <a:r>
              <a:rPr lang="en-US" sz="2000" b="1" dirty="0">
                <a:solidFill>
                  <a:srgbClr val="FF0000"/>
                </a:solidFill>
                <a:latin typeface="Times New Roman" panose="02020603050405020304" pitchFamily="18" charset="0"/>
                <a:cs typeface="Times New Roman" panose="02020603050405020304" pitchFamily="18" charset="0"/>
              </a:rPr>
              <a:t> </a:t>
            </a:r>
            <a:r>
              <a:rPr lang="en-US" sz="2000" b="1" dirty="0">
                <a:solidFill>
                  <a:srgbClr val="00B0F0"/>
                </a:solidFill>
                <a:latin typeface="Times New Roman" panose="02020603050405020304" pitchFamily="18" charset="0"/>
                <a:cs typeface="Times New Roman" panose="02020603050405020304" pitchFamily="18" charset="0"/>
              </a:rPr>
              <a:t> DESIGN AND DEVELOPEMENT OF AI DRIVEN E NOSE SYSTEM FOR QUALITY ANALYSIS IN APPLE</a:t>
            </a:r>
            <a:endParaRPr lang="en-US" sz="2000" b="1" dirty="0">
              <a:solidFill>
                <a:srgbClr val="00B0F0"/>
              </a:solidFill>
              <a:effectLst/>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1048587" name="TextBox 10"/>
          <p:cNvSpPr txBox="1"/>
          <p:nvPr/>
        </p:nvSpPr>
        <p:spPr>
          <a:xfrm>
            <a:off x="401216" y="5171233"/>
            <a:ext cx="2743200" cy="1656864"/>
          </a:xfrm>
          <a:prstGeom prst="rect">
            <a:avLst/>
          </a:prstGeom>
          <a:noFill/>
        </p:spPr>
        <p:txBody>
          <a:bodyPr wrap="square" lIns="91440" tIns="45720" rIns="91440" bIns="45720" rtlCol="0" anchor="t">
            <a:spAutoFit/>
          </a:bodyPr>
          <a:lstStyle/>
          <a:p>
            <a:r>
              <a:rPr lang="en-US" sz="1600" b="1" dirty="0">
                <a:latin typeface="Times New Roman" panose="02020603050405020304" pitchFamily="18" charset="0"/>
                <a:cs typeface="Times New Roman" panose="02020603050405020304" pitchFamily="18" charset="0"/>
              </a:rPr>
              <a:t>SUPERVISOR</a:t>
            </a:r>
          </a:p>
          <a:p>
            <a:r>
              <a:rPr lang="en-US" sz="1600" b="1" dirty="0">
                <a:latin typeface="Times New Roman" panose="02020603050405020304" pitchFamily="18" charset="0"/>
                <a:cs typeface="Times New Roman" panose="02020603050405020304" pitchFamily="18" charset="0"/>
              </a:rPr>
              <a:t>                                                               </a:t>
            </a:r>
          </a:p>
          <a:p>
            <a:r>
              <a:rPr lang="en-IN" sz="1600" b="1" spc="-25" dirty="0">
                <a:latin typeface="Times New Roman" panose="02020603050405020304" pitchFamily="18" charset="0"/>
                <a:cs typeface="Times New Roman" panose="02020603050405020304" pitchFamily="18" charset="0"/>
              </a:rPr>
              <a:t>Dr.  KANMANI RUBY E.D</a:t>
            </a:r>
            <a:endParaRPr lang="it-IT" sz="1600" b="1" spc="-25" dirty="0">
              <a:latin typeface="Times New Roman" panose="02020603050405020304" pitchFamily="18" charset="0"/>
              <a:cs typeface="Times New Roman" panose="02020603050405020304" pitchFamily="18" charset="0"/>
            </a:endParaRPr>
          </a:p>
          <a:p>
            <a:pPr marL="12700">
              <a:spcBef>
                <a:spcPts val="100"/>
              </a:spcBef>
            </a:pPr>
            <a:r>
              <a:rPr lang="it-IT" sz="1600" b="1" spc="-25" dirty="0">
                <a:latin typeface="Times New Roman" panose="02020603050405020304" pitchFamily="18" charset="0"/>
                <a:cs typeface="Times New Roman" panose="02020603050405020304" pitchFamily="18" charset="0"/>
              </a:rPr>
              <a:t>Professor / ECE</a:t>
            </a:r>
          </a:p>
          <a:p>
            <a:pPr marL="12700">
              <a:lnSpc>
                <a:spcPct val="100000"/>
              </a:lnSpc>
              <a:spcBef>
                <a:spcPts val="100"/>
              </a:spcBef>
            </a:pPr>
            <a:endParaRPr lang="it-IT" sz="1600" b="1" spc="-25" dirty="0">
              <a:latin typeface="Times New Roman" panose="02020603050405020304" pitchFamily="18" charset="0"/>
              <a:cs typeface="Times New Roman" panose="02020603050405020304" pitchFamily="18" charset="0"/>
            </a:endParaRPr>
          </a:p>
          <a:p>
            <a:endParaRPr lang="en-US" sz="2000" b="1" dirty="0">
              <a:cs typeface="Times New Roman" panose="02020603050405020304" pitchFamily="18" charset="0"/>
            </a:endParaRPr>
          </a:p>
        </p:txBody>
      </p:sp>
      <p:sp>
        <p:nvSpPr>
          <p:cNvPr id="1048588" name="TextBox 17"/>
          <p:cNvSpPr txBox="1"/>
          <p:nvPr/>
        </p:nvSpPr>
        <p:spPr>
          <a:xfrm>
            <a:off x="6109252" y="4931202"/>
            <a:ext cx="6082748" cy="1723549"/>
          </a:xfrm>
          <a:prstGeom prst="rect">
            <a:avLst/>
          </a:prstGeom>
          <a:noFill/>
        </p:spPr>
        <p:txBody>
          <a:bodyPr wrap="square" lIns="91440" tIns="45720" rIns="91440" bIns="45720" rtlCol="0" anchor="t">
            <a:spAutoFit/>
          </a:bodyPr>
          <a:lstStyle/>
          <a:p>
            <a:r>
              <a:rPr lang="en-US" sz="1600" b="1" dirty="0">
                <a:latin typeface="Times New Roman" panose="02020603050405020304" pitchFamily="18" charset="0"/>
                <a:cs typeface="Times New Roman" panose="02020603050405020304" pitchFamily="18" charset="0"/>
              </a:rPr>
              <a:t>PRESENTED BY:</a:t>
            </a:r>
          </a:p>
          <a:p>
            <a:endParaRPr lang="en-US" sz="1600" dirty="0">
              <a:latin typeface="Times New Roman" panose="02020603050405020304" pitchFamily="18" charset="0"/>
              <a:cs typeface="Times New Roman" panose="02020603050405020304" pitchFamily="18" charset="0"/>
            </a:endParaRPr>
          </a:p>
          <a:p>
            <a:pPr marL="12700">
              <a:spcBef>
                <a:spcPts val="370"/>
              </a:spcBef>
              <a:tabLst>
                <a:tab pos="190500" algn="l"/>
              </a:tabLst>
            </a:pPr>
            <a:r>
              <a:rPr lang="en-US" sz="1600" b="1" spc="-5" dirty="0">
                <a:latin typeface="Times New Roman" panose="02020603050405020304" pitchFamily="18" charset="0"/>
                <a:cs typeface="Times New Roman" panose="02020603050405020304" pitchFamily="18" charset="0"/>
              </a:rPr>
              <a:t>1. K.V.SASI KIRAN REDDY            [</a:t>
            </a:r>
            <a:r>
              <a:rPr lang="en-US" sz="1600" b="1" dirty="0">
                <a:latin typeface="Times New Roman" panose="02020603050405020304" pitchFamily="18" charset="0"/>
                <a:cs typeface="Times New Roman" panose="02020603050405020304" pitchFamily="18" charset="0"/>
              </a:rPr>
              <a:t>VTU</a:t>
            </a:r>
            <a:r>
              <a:rPr lang="en-US" sz="1600" b="1" spc="-114" dirty="0">
                <a:latin typeface="Times New Roman" panose="02020603050405020304" pitchFamily="18" charset="0"/>
                <a:cs typeface="Times New Roman" panose="02020603050405020304" pitchFamily="18" charset="0"/>
              </a:rPr>
              <a:t> </a:t>
            </a:r>
            <a:r>
              <a:rPr lang="en-US" sz="1600" b="1" spc="-5" dirty="0">
                <a:latin typeface="Times New Roman" panose="02020603050405020304" pitchFamily="18" charset="0"/>
                <a:cs typeface="Times New Roman" panose="02020603050405020304" pitchFamily="18" charset="0"/>
              </a:rPr>
              <a:t>11572] [19UEEC0272]</a:t>
            </a:r>
          </a:p>
          <a:p>
            <a:pPr marL="12700">
              <a:spcBef>
                <a:spcPts val="370"/>
              </a:spcBef>
              <a:tabLst>
                <a:tab pos="190500" algn="l"/>
              </a:tabLst>
            </a:pPr>
            <a:r>
              <a:rPr lang="en-US" sz="1600" b="1" spc="-5" dirty="0">
                <a:latin typeface="Times New Roman" panose="02020603050405020304" pitchFamily="18" charset="0"/>
                <a:cs typeface="Times New Roman" panose="02020603050405020304" pitchFamily="18" charset="0"/>
              </a:rPr>
              <a:t>2. Y.MAHESWARAREDDY              [VTU 11571] [19UEEC0645]</a:t>
            </a:r>
          </a:p>
          <a:p>
            <a:pPr marL="12700">
              <a:spcBef>
                <a:spcPts val="370"/>
              </a:spcBef>
              <a:tabLst>
                <a:tab pos="190500" algn="l"/>
              </a:tabLst>
            </a:pPr>
            <a:r>
              <a:rPr lang="en-US" sz="1600" b="1" spc="-5" dirty="0">
                <a:latin typeface="Times New Roman" panose="02020603050405020304" pitchFamily="18" charset="0"/>
                <a:cs typeface="Times New Roman" panose="02020603050405020304" pitchFamily="18" charset="0"/>
              </a:rPr>
              <a:t>3. Y.V.SRI CHARAN REDDY           [VTU 11823] [19UEEC0630]</a:t>
            </a:r>
          </a:p>
          <a:p>
            <a:endParaRPr lang="en-IN" sz="1600" dirty="0"/>
          </a:p>
        </p:txBody>
      </p:sp>
      <p:sp>
        <p:nvSpPr>
          <p:cNvPr id="1048592" name="Rectangle 12"/>
          <p:cNvSpPr/>
          <p:nvPr/>
        </p:nvSpPr>
        <p:spPr>
          <a:xfrm>
            <a:off x="11127939" y="6483353"/>
            <a:ext cx="102902" cy="171398"/>
          </a:xfrm>
          <a:prstGeom prst="rect">
            <a:avLst/>
          </a:prstGeom>
          <a:ln>
            <a:noFill/>
          </a:ln>
        </p:spPr>
        <p:txBody>
          <a:bodyPr vert="horz" lIns="0" tIns="0" rIns="0" bIns="0" rtlCol="0">
            <a:noAutofit/>
          </a:bodyPr>
          <a:lstStyle/>
          <a:p>
            <a:pPr>
              <a:lnSpc>
                <a:spcPct val="107000"/>
              </a:lnSpc>
              <a:spcAft>
                <a:spcPts val="800"/>
              </a:spcAft>
            </a:pPr>
            <a:r>
              <a:rPr lang="en-US" sz="1100" b="1" dirty="0">
                <a:solidFill>
                  <a:srgbClr val="FFFFFF"/>
                </a:solidFill>
                <a:ea typeface="Calibri" panose="020F0502020204030204" pitchFamily="34" charset="0"/>
              </a:rPr>
              <a:t>1</a:t>
            </a:r>
            <a:endParaRPr lang="en-IN" sz="1100" dirty="0">
              <a:solidFill>
                <a:srgbClr val="000000"/>
              </a:solidFill>
              <a:effectLst/>
              <a:ea typeface="Calibri" panose="020F0502020204030204" pitchFamily="34" charset="0"/>
            </a:endParaRPr>
          </a:p>
        </p:txBody>
      </p:sp>
      <p:pic>
        <p:nvPicPr>
          <p:cNvPr id="3" name="Picture 2" descr="Logo, company name&#10;&#10;Description automatically generated">
            <a:extLst>
              <a:ext uri="{FF2B5EF4-FFF2-40B4-BE49-F238E27FC236}">
                <a16:creationId xmlns:a16="http://schemas.microsoft.com/office/drawing/2014/main" id="{D4089619-AA33-95DC-6AE7-78D7B75711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41744" y="90388"/>
            <a:ext cx="3674039" cy="1675877"/>
          </a:xfrm>
          <a:prstGeom prst="rect">
            <a:avLst/>
          </a:prstGeom>
        </p:spPr>
      </p:pic>
      <p:sp>
        <p:nvSpPr>
          <p:cNvPr id="2" name="Slide Number Placeholder 1">
            <a:extLst>
              <a:ext uri="{FF2B5EF4-FFF2-40B4-BE49-F238E27FC236}">
                <a16:creationId xmlns:a16="http://schemas.microsoft.com/office/drawing/2014/main" id="{014F0890-4A74-242E-A7A5-D781F4A9BC54}"/>
              </a:ext>
            </a:extLst>
          </p:cNvPr>
          <p:cNvSpPr>
            <a:spLocks noGrp="1"/>
          </p:cNvSpPr>
          <p:nvPr>
            <p:ph type="sldNum" sz="quarter" idx="12"/>
          </p:nvPr>
        </p:nvSpPr>
        <p:spPr/>
        <p:txBody>
          <a:bodyPr/>
          <a:lstStyle/>
          <a:p>
            <a:fld id="{D8BDD23D-C8F6-4F1D-978A-3C6405DB8B09}" type="slidenum">
              <a:rPr lang="en-IN" smtClean="0"/>
              <a:t>1</a:t>
            </a:fld>
            <a:endParaRPr lang="en-IN"/>
          </a:p>
        </p:txBody>
      </p:sp>
    </p:spTree>
    <p:extLst>
      <p:ext uri="{BB962C8B-B14F-4D97-AF65-F5344CB8AC3E}">
        <p14:creationId xmlns:p14="http://schemas.microsoft.com/office/powerpoint/2010/main" val="21337197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D8D5EC-C675-FD50-F179-93AC0725EBA2}"/>
              </a:ext>
            </a:extLst>
          </p:cNvPr>
          <p:cNvSpPr>
            <a:spLocks noGrp="1"/>
          </p:cNvSpPr>
          <p:nvPr>
            <p:ph type="title"/>
          </p:nvPr>
        </p:nvSpPr>
        <p:spPr>
          <a:xfrm>
            <a:off x="689610" y="-59169"/>
            <a:ext cx="10515600" cy="1325563"/>
          </a:xfrm>
        </p:spPr>
        <p:txBody>
          <a:bodyPr>
            <a:normAutofit/>
          </a:bodyPr>
          <a:lstStyle/>
          <a:p>
            <a:r>
              <a:rPr lang="en-US" b="1" dirty="0">
                <a:latin typeface="Times New Roman" panose="02020603050405020304" pitchFamily="18" charset="0"/>
                <a:cs typeface="Times New Roman" panose="02020603050405020304" pitchFamily="18" charset="0"/>
              </a:rPr>
              <a:t>WORKING MECHANISM</a:t>
            </a:r>
            <a:endParaRPr lang="en-IN"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5CE1DFFF-A683-42A6-2BD1-F3C920A0BCBA}"/>
              </a:ext>
            </a:extLst>
          </p:cNvPr>
          <p:cNvSpPr>
            <a:spLocks noGrp="1"/>
          </p:cNvSpPr>
          <p:nvPr>
            <p:ph idx="1"/>
          </p:nvPr>
        </p:nvSpPr>
        <p:spPr>
          <a:xfrm>
            <a:off x="320635" y="1009402"/>
            <a:ext cx="11459687" cy="5848597"/>
          </a:xfrm>
        </p:spPr>
        <p:txBody>
          <a:bodyPr>
            <a:normAutofit fontScale="25000" lnSpcReduction="20000"/>
          </a:bodyPr>
          <a:lstStyle/>
          <a:p>
            <a:pPr marL="0" lvl="0" indent="0" algn="just">
              <a:lnSpc>
                <a:spcPct val="150000"/>
              </a:lnSpc>
              <a:buNone/>
              <a:tabLst>
                <a:tab pos="457200" algn="l"/>
              </a:tabLst>
            </a:pPr>
            <a:r>
              <a:rPr lang="en-US" sz="1800" dirty="0">
                <a:latin typeface="Times New Roman" panose="02020603050405020304" pitchFamily="18" charset="0"/>
                <a:cs typeface="Times New Roman" panose="02020603050405020304" pitchFamily="18" charset="0"/>
              </a:rPr>
              <a:t>	</a:t>
            </a:r>
            <a:r>
              <a:rPr lang="en-US" sz="5000" dirty="0">
                <a:latin typeface="Times New Roman" panose="02020603050405020304" pitchFamily="18" charset="0"/>
                <a:cs typeface="Times New Roman" panose="02020603050405020304" pitchFamily="18" charset="0"/>
              </a:rPr>
              <a:t> 	</a:t>
            </a:r>
            <a:r>
              <a:rPr lang="en-US" sz="8000" dirty="0">
                <a:latin typeface="Times New Roman" panose="02020603050405020304" pitchFamily="18" charset="0"/>
                <a:cs typeface="Times New Roman" panose="02020603050405020304" pitchFamily="18" charset="0"/>
              </a:rPr>
              <a:t>Collection of Temperature readings dataset from fresh and Ripen fruits with different set of apple which are wax coated .Here we can use both pre collected data or our own raw data. And then the preprocess the data by normalizing the temperature values and </a:t>
            </a:r>
            <a:r>
              <a:rPr lang="en-US" sz="8000" dirty="0">
                <a:effectLst/>
                <a:latin typeface="Times New Roman" panose="02020603050405020304" pitchFamily="18" charset="0"/>
                <a:ea typeface="Times New Roman" panose="02020603050405020304" pitchFamily="18" charset="0"/>
              </a:rPr>
              <a:t>splitting it into training and testing sets. And then train a deep learning algorithm such as a convolutional neural network (CNN) on the training set to classify the fruits as fresh or ripe based on their </a:t>
            </a:r>
            <a:r>
              <a:rPr lang="en-US" sz="8000" dirty="0" err="1">
                <a:effectLst/>
                <a:latin typeface="Times New Roman" panose="02020603050405020304" pitchFamily="18" charset="0"/>
                <a:ea typeface="Times New Roman" panose="02020603050405020304" pitchFamily="18" charset="0"/>
              </a:rPr>
              <a:t>temperature.Test</a:t>
            </a:r>
            <a:r>
              <a:rPr lang="en-US" sz="8000" dirty="0">
                <a:effectLst/>
                <a:latin typeface="Times New Roman" panose="02020603050405020304" pitchFamily="18" charset="0"/>
                <a:ea typeface="Times New Roman" panose="02020603050405020304" pitchFamily="18" charset="0"/>
              </a:rPr>
              <a:t> the accuracy of the trained model on the testing set to evaluate its performance.</a:t>
            </a:r>
            <a:r>
              <a:rPr lang="en-IN" sz="8000" dirty="0">
                <a:effectLst/>
                <a:latin typeface="Times New Roman" panose="02020603050405020304" pitchFamily="18" charset="0"/>
                <a:ea typeface="Times New Roman" panose="02020603050405020304" pitchFamily="18" charset="0"/>
              </a:rPr>
              <a:t>However, manually checking each apple for freshness can be time-consuming and practically impossible. In this project, we propose an apple fruit image classification system using IP camera, Arduino microcontroller, and LCD displays for output. The system will use a convolutional neural network (CNN) to analyse apple images and classify them into fresh and spoiled categories. The system will consist of an IP camera that will capture images of apple.. The images will be processed by a system, which will send the processed data to an Arduino microcontroller through serial communication. The Arduino will then use the processed data to drive an LCD display, which will show whether the apple is fresh or spoiled. The system will be developed using a dataset of apple images, both fresh and spoiled, that have been collected different sources. </a:t>
            </a:r>
            <a:endParaRPr lang="en-US" sz="8000" dirty="0">
              <a:latin typeface="Times New Roman" panose="02020603050405020304" pitchFamily="18" charset="0"/>
              <a:cs typeface="Times New Roman" panose="02020603050405020304" pitchFamily="18" charset="0"/>
            </a:endParaRPr>
          </a:p>
          <a:p>
            <a:pPr marL="0" indent="0" algn="just">
              <a:lnSpc>
                <a:spcPct val="100000"/>
              </a:lnSpc>
              <a:buNone/>
            </a:pPr>
            <a:endParaRPr lang="en-US" sz="2000" dirty="0">
              <a:latin typeface="Times New Roman" panose="02020603050405020304" pitchFamily="18" charset="0"/>
              <a:cs typeface="Times New Roman" panose="02020603050405020304" pitchFamily="18" charset="0"/>
            </a:endParaRPr>
          </a:p>
          <a:p>
            <a:pPr marL="0" indent="0" algn="just">
              <a:lnSpc>
                <a:spcPct val="100000"/>
              </a:lnSpc>
              <a:buNone/>
            </a:pPr>
            <a:endParaRPr lang="en-US" sz="2000" dirty="0">
              <a:latin typeface="Times New Roman" panose="02020603050405020304" pitchFamily="18" charset="0"/>
              <a:cs typeface="Times New Roman" panose="02020603050405020304" pitchFamily="18" charset="0"/>
            </a:endParaRPr>
          </a:p>
          <a:p>
            <a:pPr marL="0" indent="0" algn="just">
              <a:lnSpc>
                <a:spcPct val="100000"/>
              </a:lnSpc>
              <a:buNone/>
            </a:pPr>
            <a:endParaRPr lang="en-US" sz="2000" dirty="0">
              <a:latin typeface="Times New Roman" panose="02020603050405020304" pitchFamily="18" charset="0"/>
              <a:cs typeface="Times New Roman" panose="02020603050405020304" pitchFamily="18" charset="0"/>
            </a:endParaRPr>
          </a:p>
          <a:p>
            <a:pPr marL="0" indent="0" algn="just">
              <a:lnSpc>
                <a:spcPct val="100000"/>
              </a:lnSpc>
              <a:buNone/>
            </a:pPr>
            <a:endParaRPr lang="en-US" sz="2000"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BA39D0A2-6E5F-9DB5-939D-C66CE99CFBD2}"/>
              </a:ext>
            </a:extLst>
          </p:cNvPr>
          <p:cNvSpPr>
            <a:spLocks noGrp="1"/>
          </p:cNvSpPr>
          <p:nvPr>
            <p:ph type="sldNum" sz="quarter" idx="12"/>
          </p:nvPr>
        </p:nvSpPr>
        <p:spPr/>
        <p:txBody>
          <a:bodyPr/>
          <a:lstStyle/>
          <a:p>
            <a:fld id="{D8BDD23D-C8F6-4F1D-978A-3C6405DB8B09}" type="slidenum">
              <a:rPr lang="en-IN" smtClean="0"/>
              <a:t>10</a:t>
            </a:fld>
            <a:endParaRPr lang="en-IN"/>
          </a:p>
        </p:txBody>
      </p:sp>
    </p:spTree>
    <p:extLst>
      <p:ext uri="{BB962C8B-B14F-4D97-AF65-F5344CB8AC3E}">
        <p14:creationId xmlns:p14="http://schemas.microsoft.com/office/powerpoint/2010/main" val="39710648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02D4FD-2DB7-147D-08DB-17E24DCF89F4}"/>
              </a:ext>
            </a:extLst>
          </p:cNvPr>
          <p:cNvSpPr>
            <a:spLocks noGrp="1"/>
          </p:cNvSpPr>
          <p:nvPr>
            <p:ph type="title"/>
          </p:nvPr>
        </p:nvSpPr>
        <p:spPr>
          <a:xfrm>
            <a:off x="747889" y="511881"/>
            <a:ext cx="10515600" cy="1325563"/>
          </a:xfrm>
        </p:spPr>
        <p:txBody>
          <a:bodyPr>
            <a:normAutofit/>
          </a:bodyPr>
          <a:lstStyle/>
          <a:p>
            <a:pPr algn="l"/>
            <a:r>
              <a:rPr lang="en-IN" sz="3600" b="1" dirty="0">
                <a:latin typeface="Times New Roman" panose="02020603050405020304" pitchFamily="18" charset="0"/>
                <a:cs typeface="Times New Roman" panose="02020603050405020304" pitchFamily="18" charset="0"/>
              </a:rPr>
              <a:t>COMPONENTS REQUIRED</a:t>
            </a:r>
          </a:p>
        </p:txBody>
      </p:sp>
      <p:sp>
        <p:nvSpPr>
          <p:cNvPr id="5" name="TextBox 4">
            <a:extLst>
              <a:ext uri="{FF2B5EF4-FFF2-40B4-BE49-F238E27FC236}">
                <a16:creationId xmlns:a16="http://schemas.microsoft.com/office/drawing/2014/main" id="{20335281-A2DF-8463-02C6-34CBEF7E6D67}"/>
              </a:ext>
            </a:extLst>
          </p:cNvPr>
          <p:cNvSpPr txBox="1"/>
          <p:nvPr/>
        </p:nvSpPr>
        <p:spPr>
          <a:xfrm>
            <a:off x="973393" y="2212709"/>
            <a:ext cx="6096000" cy="2862322"/>
          </a:xfrm>
          <a:prstGeom prst="rect">
            <a:avLst/>
          </a:prstGeom>
          <a:noFill/>
        </p:spPr>
        <p:txBody>
          <a:bodyPr wrap="square">
            <a:spAutoFit/>
          </a:bodyPr>
          <a:lstStyle/>
          <a:p>
            <a:pPr marL="285750" indent="-285750">
              <a:buFont typeface="Wingdings" panose="05000000000000000000" pitchFamily="2" charset="2"/>
              <a:buChar char="Ø"/>
            </a:pPr>
            <a:r>
              <a:rPr lang="en-US" sz="3000" dirty="0">
                <a:latin typeface="Times New Roman" panose="02020603050405020304" pitchFamily="18" charset="0"/>
                <a:cs typeface="Times New Roman" panose="02020603050405020304" pitchFamily="18" charset="0"/>
              </a:rPr>
              <a:t>Raspberry Pi zero</a:t>
            </a:r>
          </a:p>
          <a:p>
            <a:pPr marL="285750" indent="-285750">
              <a:buFont typeface="Wingdings" panose="05000000000000000000" pitchFamily="2" charset="2"/>
              <a:buChar char="Ø"/>
            </a:pPr>
            <a:r>
              <a:rPr lang="en-US" sz="3000" dirty="0">
                <a:latin typeface="Times New Roman" panose="02020603050405020304" pitchFamily="18" charset="0"/>
                <a:cs typeface="Times New Roman" panose="02020603050405020304" pitchFamily="18" charset="0"/>
              </a:rPr>
              <a:t>1x Arduino</a:t>
            </a:r>
          </a:p>
          <a:p>
            <a:pPr marL="285750" indent="-285750">
              <a:buFont typeface="Wingdings" panose="05000000000000000000" pitchFamily="2" charset="2"/>
              <a:buChar char="Ø"/>
            </a:pPr>
            <a:r>
              <a:rPr lang="en-US" sz="3000" dirty="0">
                <a:latin typeface="Times New Roman" panose="02020603050405020304" pitchFamily="18" charset="0"/>
                <a:cs typeface="Times New Roman" panose="02020603050405020304" pitchFamily="18" charset="0"/>
              </a:rPr>
              <a:t>MQ Sensor</a:t>
            </a:r>
          </a:p>
          <a:p>
            <a:pPr marL="285750" indent="-285750">
              <a:buFont typeface="Wingdings" panose="05000000000000000000" pitchFamily="2" charset="2"/>
              <a:buChar char="Ø"/>
            </a:pPr>
            <a:r>
              <a:rPr lang="en-US" sz="3000" dirty="0">
                <a:latin typeface="Times New Roman" panose="02020603050405020304" pitchFamily="18" charset="0"/>
                <a:cs typeface="Times New Roman" panose="02020603050405020304" pitchFamily="18" charset="0"/>
              </a:rPr>
              <a:t>LM 35Sensor</a:t>
            </a:r>
          </a:p>
          <a:p>
            <a:pPr marL="285750" indent="-285750">
              <a:buFont typeface="Wingdings" panose="05000000000000000000" pitchFamily="2" charset="2"/>
              <a:buChar char="Ø"/>
            </a:pPr>
            <a:r>
              <a:rPr lang="en-US" sz="3000" dirty="0">
                <a:latin typeface="Times New Roman" panose="02020603050405020304" pitchFamily="18" charset="0"/>
                <a:cs typeface="Times New Roman" panose="02020603050405020304" pitchFamily="18" charset="0"/>
              </a:rPr>
              <a:t>I2C Lcd display</a:t>
            </a:r>
          </a:p>
          <a:p>
            <a:pPr marL="285750" indent="-285750">
              <a:buFont typeface="Wingdings" panose="05000000000000000000" pitchFamily="2" charset="2"/>
              <a:buChar char="Ø"/>
            </a:pPr>
            <a:r>
              <a:rPr lang="en-US" sz="3000" dirty="0">
                <a:latin typeface="Times New Roman" panose="02020603050405020304" pitchFamily="18" charset="0"/>
                <a:cs typeface="Times New Roman" panose="02020603050405020304" pitchFamily="18" charset="0"/>
              </a:rPr>
              <a:t>Jumper cables</a:t>
            </a:r>
            <a:r>
              <a:rPr lang="en-US" dirty="0">
                <a:latin typeface="Times New Roman" panose="02020603050405020304" pitchFamily="18" charset="0"/>
                <a:cs typeface="Times New Roman" panose="02020603050405020304" pitchFamily="18" charset="0"/>
              </a:rPr>
              <a:t> </a:t>
            </a:r>
            <a:endParaRPr lang="en-IN" dirty="0">
              <a:latin typeface="Times New Roman" panose="02020603050405020304" pitchFamily="18" charset="0"/>
              <a:cs typeface="Times New Roman" panose="02020603050405020304" pitchFamily="18" charset="0"/>
            </a:endParaRPr>
          </a:p>
        </p:txBody>
      </p:sp>
      <p:sp>
        <p:nvSpPr>
          <p:cNvPr id="3" name="Slide Number Placeholder 2">
            <a:extLst>
              <a:ext uri="{FF2B5EF4-FFF2-40B4-BE49-F238E27FC236}">
                <a16:creationId xmlns:a16="http://schemas.microsoft.com/office/drawing/2014/main" id="{0BE942EF-2F53-8668-F462-6DD334FBF2D9}"/>
              </a:ext>
            </a:extLst>
          </p:cNvPr>
          <p:cNvSpPr>
            <a:spLocks noGrp="1"/>
          </p:cNvSpPr>
          <p:nvPr>
            <p:ph type="sldNum" sz="quarter" idx="17"/>
          </p:nvPr>
        </p:nvSpPr>
        <p:spPr/>
        <p:txBody>
          <a:bodyPr/>
          <a:lstStyle/>
          <a:p>
            <a:pPr>
              <a:defRPr/>
            </a:pPr>
            <a:fld id="{E7D756F8-99C5-46FD-B140-72AFD765DF6F}" type="slidenum">
              <a:rPr lang="en-US" altLang="en-US" smtClean="0"/>
              <a:pPr>
                <a:defRPr/>
              </a:pPr>
              <a:t>11</a:t>
            </a:fld>
            <a:endParaRPr lang="en-US" altLang="en-US"/>
          </a:p>
        </p:txBody>
      </p:sp>
    </p:spTree>
    <p:extLst>
      <p:ext uri="{BB962C8B-B14F-4D97-AF65-F5344CB8AC3E}">
        <p14:creationId xmlns:p14="http://schemas.microsoft.com/office/powerpoint/2010/main" val="11084535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B72E49-A7C8-E65E-2D63-BE64153127F7}"/>
              </a:ext>
            </a:extLst>
          </p:cNvPr>
          <p:cNvSpPr>
            <a:spLocks noGrp="1"/>
          </p:cNvSpPr>
          <p:nvPr>
            <p:ph type="title"/>
          </p:nvPr>
        </p:nvSpPr>
        <p:spPr/>
        <p:txBody>
          <a:bodyPr>
            <a:normAutofit/>
          </a:bodyPr>
          <a:lstStyle/>
          <a:p>
            <a:pPr algn="l" eaLnBrk="1" fontAlgn="auto" hangingPunct="1">
              <a:spcAft>
                <a:spcPts val="0"/>
              </a:spcAft>
              <a:defRPr/>
            </a:pPr>
            <a:r>
              <a:rPr lang="en-IN" sz="3600" b="1" dirty="0">
                <a:latin typeface="Times New Roman" panose="02020603050405020304" pitchFamily="18" charset="0"/>
                <a:cs typeface="Times New Roman" panose="02020603050405020304" pitchFamily="18" charset="0"/>
              </a:rPr>
              <a:t>SOFTWARE USED</a:t>
            </a:r>
          </a:p>
        </p:txBody>
      </p:sp>
      <p:sp>
        <p:nvSpPr>
          <p:cNvPr id="26627" name="Slide Number Placeholder 5">
            <a:extLst>
              <a:ext uri="{FF2B5EF4-FFF2-40B4-BE49-F238E27FC236}">
                <a16:creationId xmlns:a16="http://schemas.microsoft.com/office/drawing/2014/main" id="{10E53483-5A1A-4D85-68CF-DAB27C4D87B0}"/>
              </a:ext>
            </a:extLst>
          </p:cNvPr>
          <p:cNvSpPr>
            <a:spLocks noGrp="1" noChangeArrowheads="1"/>
          </p:cNvSpPr>
          <p:nvPr>
            <p:ph type="sldNum" sz="quarter" idx="17"/>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Tenorite" pitchFamily="2" charset="0"/>
              </a:defRPr>
            </a:lvl1pPr>
            <a:lvl2pPr marL="742950" indent="-285750">
              <a:lnSpc>
                <a:spcPct val="90000"/>
              </a:lnSpc>
              <a:spcBef>
                <a:spcPts val="500"/>
              </a:spcBef>
              <a:buFont typeface="Arial" panose="020B0604020202020204" pitchFamily="34" charset="0"/>
              <a:buChar char="•"/>
              <a:defRPr sz="2400">
                <a:solidFill>
                  <a:schemeClr val="tx1"/>
                </a:solidFill>
                <a:latin typeface="Tenorite" pitchFamily="2" charset="0"/>
              </a:defRPr>
            </a:lvl2pPr>
            <a:lvl3pPr marL="1143000" indent="-228600">
              <a:lnSpc>
                <a:spcPct val="90000"/>
              </a:lnSpc>
              <a:spcBef>
                <a:spcPts val="500"/>
              </a:spcBef>
              <a:buFont typeface="Arial" panose="020B0604020202020204" pitchFamily="34" charset="0"/>
              <a:buChar char="•"/>
              <a:defRPr sz="2000">
                <a:solidFill>
                  <a:schemeClr val="tx1"/>
                </a:solidFill>
                <a:latin typeface="Tenorite" pitchFamily="2" charset="0"/>
              </a:defRPr>
            </a:lvl3pPr>
            <a:lvl4pPr marL="1600200" indent="-228600">
              <a:lnSpc>
                <a:spcPct val="90000"/>
              </a:lnSpc>
              <a:spcBef>
                <a:spcPts val="500"/>
              </a:spcBef>
              <a:buFont typeface="Arial" panose="020B0604020202020204" pitchFamily="34" charset="0"/>
              <a:buChar char="•"/>
              <a:defRPr sz="2000">
                <a:solidFill>
                  <a:schemeClr val="tx1"/>
                </a:solidFill>
                <a:latin typeface="Tenorite" pitchFamily="2" charset="0"/>
              </a:defRPr>
            </a:lvl4pPr>
            <a:lvl5pPr marL="2057400" indent="-228600">
              <a:lnSpc>
                <a:spcPct val="90000"/>
              </a:lnSpc>
              <a:spcBef>
                <a:spcPts val="500"/>
              </a:spcBef>
              <a:buFont typeface="Arial" panose="020B0604020202020204" pitchFamily="34" charset="0"/>
              <a:buChar char="•"/>
              <a:defRPr sz="2000">
                <a:solidFill>
                  <a:schemeClr val="tx1"/>
                </a:solidFill>
                <a:latin typeface="Tenorite" pitchFamily="2"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Tenorite" pitchFamily="2"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Tenorite" pitchFamily="2"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Tenorite" pitchFamily="2"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Tenorite" pitchFamily="2" charset="0"/>
              </a:defRPr>
            </a:lvl9pPr>
          </a:lstStyle>
          <a:p>
            <a:pPr>
              <a:lnSpc>
                <a:spcPct val="100000"/>
              </a:lnSpc>
              <a:spcBef>
                <a:spcPct val="0"/>
              </a:spcBef>
              <a:buFontTx/>
              <a:buNone/>
            </a:pPr>
            <a:fld id="{E9BDE420-DB22-441F-9EDA-8B021303C6F7}" type="slidenum">
              <a:rPr lang="en-US" altLang="en-US" sz="900" smtClean="0">
                <a:solidFill>
                  <a:srgbClr val="898989"/>
                </a:solidFill>
              </a:rPr>
              <a:pPr>
                <a:lnSpc>
                  <a:spcPct val="100000"/>
                </a:lnSpc>
                <a:spcBef>
                  <a:spcPct val="0"/>
                </a:spcBef>
                <a:buFontTx/>
                <a:buNone/>
              </a:pPr>
              <a:t>12</a:t>
            </a:fld>
            <a:endParaRPr lang="en-US" altLang="en-US" sz="900">
              <a:solidFill>
                <a:srgbClr val="898989"/>
              </a:solidFill>
            </a:endParaRPr>
          </a:p>
        </p:txBody>
      </p:sp>
      <p:sp>
        <p:nvSpPr>
          <p:cNvPr id="26628" name="Text Placeholder 2">
            <a:extLst>
              <a:ext uri="{FF2B5EF4-FFF2-40B4-BE49-F238E27FC236}">
                <a16:creationId xmlns:a16="http://schemas.microsoft.com/office/drawing/2014/main" id="{F77C35E5-9E79-32DB-9243-B30446B9803B}"/>
              </a:ext>
            </a:extLst>
          </p:cNvPr>
          <p:cNvSpPr>
            <a:spLocks noGrp="1"/>
          </p:cNvSpPr>
          <p:nvPr>
            <p:ph type="body" idx="4294967295"/>
          </p:nvPr>
        </p:nvSpPr>
        <p:spPr>
          <a:xfrm>
            <a:off x="984250" y="1901825"/>
            <a:ext cx="7385050" cy="3330575"/>
          </a:xfrm>
        </p:spPr>
        <p:txBody>
          <a:bodyPr>
            <a:noAutofit/>
          </a:bodyPr>
          <a:lstStyle/>
          <a:p>
            <a:pPr eaLnBrk="1" hangingPunct="1">
              <a:buFont typeface="Wingdings" panose="05000000000000000000" pitchFamily="2" charset="2"/>
              <a:buChar char="Ø"/>
            </a:pPr>
            <a:r>
              <a:rPr lang="en-IN" altLang="en-US" sz="3000" dirty="0">
                <a:latin typeface="Times New Roman" panose="02020603050405020304" pitchFamily="18" charset="0"/>
                <a:cs typeface="Times New Roman" panose="02020603050405020304" pitchFamily="18" charset="0"/>
              </a:rPr>
              <a:t>Arduino IDE</a:t>
            </a:r>
          </a:p>
          <a:p>
            <a:pPr eaLnBrk="1" hangingPunct="1">
              <a:buFont typeface="Wingdings" panose="05000000000000000000" pitchFamily="2" charset="2"/>
              <a:buChar char="Ø"/>
            </a:pPr>
            <a:r>
              <a:rPr lang="en-IN" altLang="en-US" sz="3000" dirty="0">
                <a:latin typeface="Times New Roman" panose="02020603050405020304" pitchFamily="18" charset="0"/>
                <a:cs typeface="Times New Roman" panose="02020603050405020304" pitchFamily="18" charset="0"/>
              </a:rPr>
              <a:t>Python IDLE</a:t>
            </a:r>
          </a:p>
          <a:p>
            <a:pPr eaLnBrk="1" hangingPunct="1">
              <a:buFont typeface="Wingdings" panose="05000000000000000000" pitchFamily="2" charset="2"/>
              <a:buChar char="Ø"/>
            </a:pPr>
            <a:r>
              <a:rPr lang="en-IN" altLang="en-US" sz="3000" dirty="0">
                <a:latin typeface="Times New Roman" panose="02020603050405020304" pitchFamily="18" charset="0"/>
                <a:cs typeface="Times New Roman" panose="02020603050405020304" pitchFamily="18" charset="0"/>
              </a:rPr>
              <a:t>Google Colab</a:t>
            </a:r>
          </a:p>
          <a:p>
            <a:pPr eaLnBrk="1" hangingPunct="1">
              <a:buFont typeface="Wingdings" panose="05000000000000000000" pitchFamily="2" charset="2"/>
              <a:buChar char="Ø"/>
            </a:pPr>
            <a:r>
              <a:rPr lang="en-IN" altLang="en-US" sz="3000" dirty="0">
                <a:latin typeface="Times New Roman" panose="02020603050405020304" pitchFamily="18" charset="0"/>
                <a:cs typeface="Times New Roman" panose="02020603050405020304" pitchFamily="18" charset="0"/>
              </a:rPr>
              <a:t>Roboflow For Annotation</a:t>
            </a:r>
          </a:p>
          <a:p>
            <a:pPr eaLnBrk="1" hangingPunct="1">
              <a:buFont typeface="Wingdings" panose="05000000000000000000" pitchFamily="2" charset="2"/>
              <a:buChar char="Ø"/>
            </a:pPr>
            <a:r>
              <a:rPr lang="en-IN" altLang="en-US" sz="3000" dirty="0">
                <a:latin typeface="Times New Roman" panose="02020603050405020304" pitchFamily="18" charset="0"/>
                <a:cs typeface="Times New Roman" panose="02020603050405020304" pitchFamily="18" charset="0"/>
              </a:rPr>
              <a:t>YOLOv5</a:t>
            </a:r>
          </a:p>
          <a:p>
            <a:pPr marL="0" indent="0" eaLnBrk="1" hangingPunct="1">
              <a:buNone/>
            </a:pPr>
            <a:endParaRPr lang="en-IN" altLang="en-US" sz="3000" dirty="0">
              <a:latin typeface="Times New Roman" panose="02020603050405020304" pitchFamily="18" charset="0"/>
              <a:cs typeface="Times New Roman" panose="02020603050405020304" pitchFamily="18" charset="0"/>
            </a:endParaRPr>
          </a:p>
          <a:p>
            <a:pPr eaLnBrk="1" hangingPunct="1">
              <a:buFont typeface="Wingdings" panose="05000000000000000000" pitchFamily="2" charset="2"/>
              <a:buChar char="Ø"/>
            </a:pPr>
            <a:endParaRPr lang="en-IN" altLang="en-US" sz="30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8EE5D-8166-F08B-3EBD-41FD62EE4131}"/>
              </a:ext>
            </a:extLst>
          </p:cNvPr>
          <p:cNvSpPr>
            <a:spLocks noGrp="1"/>
          </p:cNvSpPr>
          <p:nvPr>
            <p:ph type="title"/>
          </p:nvPr>
        </p:nvSpPr>
        <p:spPr>
          <a:xfrm>
            <a:off x="0" y="-83126"/>
            <a:ext cx="4346369" cy="1211282"/>
          </a:xfrm>
        </p:spPr>
        <p:txBody>
          <a:bodyPr>
            <a:normAutofit/>
          </a:bodyPr>
          <a:lstStyle/>
          <a:p>
            <a:r>
              <a:rPr lang="en-US" sz="3600" b="1" dirty="0">
                <a:latin typeface="Times New Roman" panose="02020603050405020304" pitchFamily="18" charset="0"/>
                <a:cs typeface="Times New Roman" panose="02020603050405020304" pitchFamily="18" charset="0"/>
              </a:rPr>
              <a:t>1.ARDUINO IDE</a:t>
            </a:r>
          </a:p>
        </p:txBody>
      </p:sp>
      <p:pic>
        <p:nvPicPr>
          <p:cNvPr id="4" name="Table Placeholder 3">
            <a:extLst>
              <a:ext uri="{FF2B5EF4-FFF2-40B4-BE49-F238E27FC236}">
                <a16:creationId xmlns:a16="http://schemas.microsoft.com/office/drawing/2014/main" id="{8B3D85A8-0489-3711-298F-8300C968A39D}"/>
              </a:ext>
            </a:extLst>
          </p:cNvPr>
          <p:cNvPicPr>
            <a:picLocks noGrp="1" noChangeAspect="1"/>
          </p:cNvPicPr>
          <p:nvPr>
            <p:ph type="tbl" sz="quarter" idx="14"/>
          </p:nvPr>
        </p:nvPicPr>
        <p:blipFill>
          <a:blip r:embed="rId2"/>
          <a:stretch>
            <a:fillRect/>
          </a:stretch>
        </p:blipFill>
        <p:spPr>
          <a:xfrm>
            <a:off x="1594077" y="1128156"/>
            <a:ext cx="8796834" cy="4845133"/>
          </a:xfrm>
          <a:prstGeom prst="rect">
            <a:avLst/>
          </a:prstGeom>
        </p:spPr>
      </p:pic>
      <p:sp>
        <p:nvSpPr>
          <p:cNvPr id="5" name="Slide Number Placeholder 4">
            <a:extLst>
              <a:ext uri="{FF2B5EF4-FFF2-40B4-BE49-F238E27FC236}">
                <a16:creationId xmlns:a16="http://schemas.microsoft.com/office/drawing/2014/main" id="{BF92AD50-C622-CA7B-B15E-4D7FC8CD2F73}"/>
              </a:ext>
            </a:extLst>
          </p:cNvPr>
          <p:cNvSpPr>
            <a:spLocks noGrp="1"/>
          </p:cNvSpPr>
          <p:nvPr>
            <p:ph type="sldNum" sz="quarter" idx="17"/>
          </p:nvPr>
        </p:nvSpPr>
        <p:spPr/>
        <p:txBody>
          <a:bodyPr/>
          <a:lstStyle/>
          <a:p>
            <a:pPr>
              <a:defRPr/>
            </a:pPr>
            <a:fld id="{E7D756F8-99C5-46FD-B140-72AFD765DF6F}" type="slidenum">
              <a:rPr lang="en-US" altLang="en-US" smtClean="0"/>
              <a:pPr>
                <a:defRPr/>
              </a:pPr>
              <a:t>13</a:t>
            </a:fld>
            <a:endParaRPr lang="en-US" altLang="en-US"/>
          </a:p>
        </p:txBody>
      </p:sp>
    </p:spTree>
    <p:extLst>
      <p:ext uri="{BB962C8B-B14F-4D97-AF65-F5344CB8AC3E}">
        <p14:creationId xmlns:p14="http://schemas.microsoft.com/office/powerpoint/2010/main" val="6797673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887E5-F7BB-42A5-899B-B7A1D49C62E1}"/>
              </a:ext>
            </a:extLst>
          </p:cNvPr>
          <p:cNvSpPr>
            <a:spLocks noGrp="1"/>
          </p:cNvSpPr>
          <p:nvPr>
            <p:ph type="title"/>
          </p:nvPr>
        </p:nvSpPr>
        <p:spPr>
          <a:xfrm>
            <a:off x="1" y="1"/>
            <a:ext cx="4750130" cy="1187531"/>
          </a:xfrm>
        </p:spPr>
        <p:txBody>
          <a:bodyPr>
            <a:normAutofit/>
          </a:bodyPr>
          <a:lstStyle/>
          <a:p>
            <a:r>
              <a:rPr lang="en-US" sz="3600" b="1" dirty="0">
                <a:latin typeface="Times New Roman" panose="02020603050405020304" pitchFamily="18" charset="0"/>
                <a:cs typeface="Times New Roman" panose="02020603050405020304" pitchFamily="18" charset="0"/>
              </a:rPr>
              <a:t>2.PYTHON IDLE</a:t>
            </a:r>
          </a:p>
        </p:txBody>
      </p:sp>
      <p:pic>
        <p:nvPicPr>
          <p:cNvPr id="5" name="Picture 4">
            <a:extLst>
              <a:ext uri="{FF2B5EF4-FFF2-40B4-BE49-F238E27FC236}">
                <a16:creationId xmlns:a16="http://schemas.microsoft.com/office/drawing/2014/main" id="{E7E4659C-DD26-58C4-9AB0-509C2AA05BBE}"/>
              </a:ext>
            </a:extLst>
          </p:cNvPr>
          <p:cNvPicPr>
            <a:picLocks noChangeAspect="1"/>
          </p:cNvPicPr>
          <p:nvPr/>
        </p:nvPicPr>
        <p:blipFill>
          <a:blip r:embed="rId2"/>
          <a:stretch>
            <a:fillRect/>
          </a:stretch>
        </p:blipFill>
        <p:spPr>
          <a:xfrm>
            <a:off x="2076203" y="1564574"/>
            <a:ext cx="8039594" cy="3990110"/>
          </a:xfrm>
          <a:prstGeom prst="rect">
            <a:avLst/>
          </a:prstGeom>
        </p:spPr>
      </p:pic>
      <p:sp>
        <p:nvSpPr>
          <p:cNvPr id="6" name="Slide Number Placeholder 5">
            <a:extLst>
              <a:ext uri="{FF2B5EF4-FFF2-40B4-BE49-F238E27FC236}">
                <a16:creationId xmlns:a16="http://schemas.microsoft.com/office/drawing/2014/main" id="{173E2868-43FC-4DB3-FE41-B81FB89C189E}"/>
              </a:ext>
            </a:extLst>
          </p:cNvPr>
          <p:cNvSpPr>
            <a:spLocks noGrp="1"/>
          </p:cNvSpPr>
          <p:nvPr>
            <p:ph type="sldNum" sz="quarter" idx="17"/>
          </p:nvPr>
        </p:nvSpPr>
        <p:spPr/>
        <p:txBody>
          <a:bodyPr/>
          <a:lstStyle/>
          <a:p>
            <a:pPr>
              <a:defRPr/>
            </a:pPr>
            <a:fld id="{E7D756F8-99C5-46FD-B140-72AFD765DF6F}" type="slidenum">
              <a:rPr lang="en-US" altLang="en-US" smtClean="0"/>
              <a:pPr>
                <a:defRPr/>
              </a:pPr>
              <a:t>14</a:t>
            </a:fld>
            <a:endParaRPr lang="en-US" altLang="en-US"/>
          </a:p>
        </p:txBody>
      </p:sp>
    </p:spTree>
    <p:extLst>
      <p:ext uri="{BB962C8B-B14F-4D97-AF65-F5344CB8AC3E}">
        <p14:creationId xmlns:p14="http://schemas.microsoft.com/office/powerpoint/2010/main" val="34485780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FEB704-80C0-2A4D-DB24-6BD3E710771D}"/>
              </a:ext>
            </a:extLst>
          </p:cNvPr>
          <p:cNvSpPr>
            <a:spLocks noGrp="1"/>
          </p:cNvSpPr>
          <p:nvPr>
            <p:ph type="title"/>
          </p:nvPr>
        </p:nvSpPr>
        <p:spPr>
          <a:xfrm>
            <a:off x="0" y="1"/>
            <a:ext cx="6483927" cy="1001705"/>
          </a:xfrm>
        </p:spPr>
        <p:txBody>
          <a:bodyPr>
            <a:normAutofit/>
          </a:bodyPr>
          <a:lstStyle/>
          <a:p>
            <a:r>
              <a:rPr lang="en-US" sz="3600" b="1" dirty="0">
                <a:latin typeface="Times New Roman" panose="02020603050405020304" pitchFamily="18" charset="0"/>
                <a:cs typeface="Times New Roman" panose="02020603050405020304" pitchFamily="18" charset="0"/>
              </a:rPr>
              <a:t>3.YOLOv5 ALGORITHM</a:t>
            </a:r>
          </a:p>
        </p:txBody>
      </p:sp>
      <p:pic>
        <p:nvPicPr>
          <p:cNvPr id="8" name="Picture 7">
            <a:extLst>
              <a:ext uri="{FF2B5EF4-FFF2-40B4-BE49-F238E27FC236}">
                <a16:creationId xmlns:a16="http://schemas.microsoft.com/office/drawing/2014/main" id="{DD43FF47-2D71-1AB7-57D4-92FD62245485}"/>
              </a:ext>
            </a:extLst>
          </p:cNvPr>
          <p:cNvPicPr>
            <a:picLocks noChangeAspect="1"/>
          </p:cNvPicPr>
          <p:nvPr/>
        </p:nvPicPr>
        <p:blipFill>
          <a:blip r:embed="rId2"/>
          <a:stretch>
            <a:fillRect/>
          </a:stretch>
        </p:blipFill>
        <p:spPr>
          <a:xfrm>
            <a:off x="1813061" y="1281655"/>
            <a:ext cx="8565878" cy="4294689"/>
          </a:xfrm>
          <a:prstGeom prst="rect">
            <a:avLst/>
          </a:prstGeom>
        </p:spPr>
      </p:pic>
      <p:sp>
        <p:nvSpPr>
          <p:cNvPr id="11" name="Slide Number Placeholder 10">
            <a:extLst>
              <a:ext uri="{FF2B5EF4-FFF2-40B4-BE49-F238E27FC236}">
                <a16:creationId xmlns:a16="http://schemas.microsoft.com/office/drawing/2014/main" id="{054BF856-C0EB-7060-5DFA-56474B130CD7}"/>
              </a:ext>
            </a:extLst>
          </p:cNvPr>
          <p:cNvSpPr>
            <a:spLocks noGrp="1"/>
          </p:cNvSpPr>
          <p:nvPr>
            <p:ph type="sldNum" sz="quarter" idx="17"/>
          </p:nvPr>
        </p:nvSpPr>
        <p:spPr/>
        <p:txBody>
          <a:bodyPr/>
          <a:lstStyle/>
          <a:p>
            <a:pPr>
              <a:defRPr/>
            </a:pPr>
            <a:fld id="{E7D756F8-99C5-46FD-B140-72AFD765DF6F}" type="slidenum">
              <a:rPr lang="en-US" altLang="en-US" smtClean="0"/>
              <a:pPr>
                <a:defRPr/>
              </a:pPr>
              <a:t>15</a:t>
            </a:fld>
            <a:endParaRPr lang="en-US" altLang="en-US"/>
          </a:p>
        </p:txBody>
      </p:sp>
    </p:spTree>
    <p:extLst>
      <p:ext uri="{BB962C8B-B14F-4D97-AF65-F5344CB8AC3E}">
        <p14:creationId xmlns:p14="http://schemas.microsoft.com/office/powerpoint/2010/main" val="4445511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ACE55C-A7C5-9C9D-BCB9-BE8F44882CC2}"/>
              </a:ext>
            </a:extLst>
          </p:cNvPr>
          <p:cNvSpPr>
            <a:spLocks noGrp="1"/>
          </p:cNvSpPr>
          <p:nvPr>
            <p:ph type="title"/>
          </p:nvPr>
        </p:nvSpPr>
        <p:spPr>
          <a:xfrm>
            <a:off x="0" y="1"/>
            <a:ext cx="8692737" cy="1306285"/>
          </a:xfrm>
        </p:spPr>
        <p:txBody>
          <a:bodyPr>
            <a:normAutofit/>
          </a:bodyPr>
          <a:lstStyle/>
          <a:p>
            <a:r>
              <a:rPr lang="en-US" sz="3600" b="1" dirty="0">
                <a:latin typeface="Times New Roman" panose="02020603050405020304" pitchFamily="18" charset="0"/>
                <a:cs typeface="Times New Roman" panose="02020603050405020304" pitchFamily="18" charset="0"/>
              </a:rPr>
              <a:t>4.ROBOFLOW FOR ANNOTATION</a:t>
            </a:r>
          </a:p>
        </p:txBody>
      </p:sp>
      <p:pic>
        <p:nvPicPr>
          <p:cNvPr id="4" name="Picture 3">
            <a:extLst>
              <a:ext uri="{FF2B5EF4-FFF2-40B4-BE49-F238E27FC236}">
                <a16:creationId xmlns:a16="http://schemas.microsoft.com/office/drawing/2014/main" id="{A1E0C573-B7A0-4B07-768E-E57DE5777DD0}"/>
              </a:ext>
            </a:extLst>
          </p:cNvPr>
          <p:cNvPicPr>
            <a:picLocks noChangeAspect="1"/>
          </p:cNvPicPr>
          <p:nvPr/>
        </p:nvPicPr>
        <p:blipFill>
          <a:blip r:embed="rId2"/>
          <a:stretch>
            <a:fillRect/>
          </a:stretch>
        </p:blipFill>
        <p:spPr>
          <a:xfrm>
            <a:off x="190006" y="1114425"/>
            <a:ext cx="5343895" cy="4629150"/>
          </a:xfrm>
          <a:prstGeom prst="rect">
            <a:avLst/>
          </a:prstGeom>
        </p:spPr>
      </p:pic>
      <p:pic>
        <p:nvPicPr>
          <p:cNvPr id="5" name="Picture 4">
            <a:extLst>
              <a:ext uri="{FF2B5EF4-FFF2-40B4-BE49-F238E27FC236}">
                <a16:creationId xmlns:a16="http://schemas.microsoft.com/office/drawing/2014/main" id="{9AFBAF3A-DD69-A2A4-D8B1-93A278C8D6C8}"/>
              </a:ext>
            </a:extLst>
          </p:cNvPr>
          <p:cNvPicPr>
            <a:picLocks noChangeAspect="1"/>
          </p:cNvPicPr>
          <p:nvPr/>
        </p:nvPicPr>
        <p:blipFill>
          <a:blip r:embed="rId3"/>
          <a:stretch>
            <a:fillRect/>
          </a:stretch>
        </p:blipFill>
        <p:spPr>
          <a:xfrm>
            <a:off x="6095999" y="1159700"/>
            <a:ext cx="5993081" cy="4583875"/>
          </a:xfrm>
          <a:prstGeom prst="rect">
            <a:avLst/>
          </a:prstGeom>
        </p:spPr>
      </p:pic>
      <p:sp>
        <p:nvSpPr>
          <p:cNvPr id="6" name="Slide Number Placeholder 5">
            <a:extLst>
              <a:ext uri="{FF2B5EF4-FFF2-40B4-BE49-F238E27FC236}">
                <a16:creationId xmlns:a16="http://schemas.microsoft.com/office/drawing/2014/main" id="{6EF050DC-866E-793F-A261-CE102C9C4580}"/>
              </a:ext>
            </a:extLst>
          </p:cNvPr>
          <p:cNvSpPr>
            <a:spLocks noGrp="1"/>
          </p:cNvSpPr>
          <p:nvPr>
            <p:ph type="sldNum" sz="quarter" idx="17"/>
          </p:nvPr>
        </p:nvSpPr>
        <p:spPr/>
        <p:txBody>
          <a:bodyPr/>
          <a:lstStyle/>
          <a:p>
            <a:pPr>
              <a:defRPr/>
            </a:pPr>
            <a:fld id="{E7D756F8-99C5-46FD-B140-72AFD765DF6F}" type="slidenum">
              <a:rPr lang="en-US" altLang="en-US" smtClean="0"/>
              <a:pPr>
                <a:defRPr/>
              </a:pPr>
              <a:t>16</a:t>
            </a:fld>
            <a:endParaRPr lang="en-US" altLang="en-US"/>
          </a:p>
        </p:txBody>
      </p:sp>
      <p:sp>
        <p:nvSpPr>
          <p:cNvPr id="3" name="TextBox 2">
            <a:extLst>
              <a:ext uri="{FF2B5EF4-FFF2-40B4-BE49-F238E27FC236}">
                <a16:creationId xmlns:a16="http://schemas.microsoft.com/office/drawing/2014/main" id="{A1E96740-0302-159B-5CB3-4C8243F38930}"/>
              </a:ext>
            </a:extLst>
          </p:cNvPr>
          <p:cNvSpPr txBox="1"/>
          <p:nvPr/>
        </p:nvSpPr>
        <p:spPr>
          <a:xfrm>
            <a:off x="2695698" y="5925463"/>
            <a:ext cx="2838203" cy="430887"/>
          </a:xfrm>
          <a:prstGeom prst="rect">
            <a:avLst/>
          </a:prstGeom>
          <a:noFill/>
        </p:spPr>
        <p:txBody>
          <a:bodyPr wrap="square" rtlCol="0">
            <a:spAutoFit/>
          </a:bodyPr>
          <a:lstStyle/>
          <a:p>
            <a:r>
              <a:rPr lang="en-US" sz="2200" dirty="0">
                <a:latin typeface="Times New Roman" panose="02020603050405020304" pitchFamily="18" charset="0"/>
                <a:cs typeface="Times New Roman" panose="02020603050405020304" pitchFamily="18" charset="0"/>
              </a:rPr>
              <a:t>4(a)</a:t>
            </a:r>
          </a:p>
        </p:txBody>
      </p:sp>
      <p:sp>
        <p:nvSpPr>
          <p:cNvPr id="7" name="TextBox 6">
            <a:extLst>
              <a:ext uri="{FF2B5EF4-FFF2-40B4-BE49-F238E27FC236}">
                <a16:creationId xmlns:a16="http://schemas.microsoft.com/office/drawing/2014/main" id="{A8AF3E1D-F3F0-69B5-8A21-255F1E61B888}"/>
              </a:ext>
            </a:extLst>
          </p:cNvPr>
          <p:cNvSpPr txBox="1"/>
          <p:nvPr/>
        </p:nvSpPr>
        <p:spPr>
          <a:xfrm>
            <a:off x="8610600" y="5925462"/>
            <a:ext cx="2838203" cy="430887"/>
          </a:xfrm>
          <a:prstGeom prst="rect">
            <a:avLst/>
          </a:prstGeom>
          <a:noFill/>
        </p:spPr>
        <p:txBody>
          <a:bodyPr wrap="square" rtlCol="0">
            <a:spAutoFit/>
          </a:bodyPr>
          <a:lstStyle/>
          <a:p>
            <a:r>
              <a:rPr lang="en-US" sz="2200" dirty="0">
                <a:latin typeface="Times New Roman" panose="02020603050405020304" pitchFamily="18" charset="0"/>
                <a:cs typeface="Times New Roman" panose="02020603050405020304" pitchFamily="18" charset="0"/>
              </a:rPr>
              <a:t>4(b)</a:t>
            </a:r>
          </a:p>
        </p:txBody>
      </p:sp>
    </p:spTree>
    <p:extLst>
      <p:ext uri="{BB962C8B-B14F-4D97-AF65-F5344CB8AC3E}">
        <p14:creationId xmlns:p14="http://schemas.microsoft.com/office/powerpoint/2010/main" val="2363599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4219AE-DA0B-164F-8049-3DCE0D6A159C}"/>
              </a:ext>
            </a:extLst>
          </p:cNvPr>
          <p:cNvSpPr>
            <a:spLocks noGrp="1"/>
          </p:cNvSpPr>
          <p:nvPr>
            <p:ph type="title"/>
          </p:nvPr>
        </p:nvSpPr>
        <p:spPr>
          <a:xfrm>
            <a:off x="0" y="0"/>
            <a:ext cx="5605153" cy="1116281"/>
          </a:xfrm>
        </p:spPr>
        <p:txBody>
          <a:bodyPr>
            <a:normAutofit/>
          </a:bodyPr>
          <a:lstStyle/>
          <a:p>
            <a:r>
              <a:rPr lang="en-US" sz="3600" b="1" dirty="0">
                <a:latin typeface="Times New Roman" panose="02020603050405020304" pitchFamily="18" charset="0"/>
                <a:cs typeface="Times New Roman" panose="02020603050405020304" pitchFamily="18" charset="0"/>
              </a:rPr>
              <a:t>5.GOOGLE COLAB</a:t>
            </a:r>
          </a:p>
        </p:txBody>
      </p:sp>
      <p:pic>
        <p:nvPicPr>
          <p:cNvPr id="4" name="Table Placeholder 3">
            <a:extLst>
              <a:ext uri="{FF2B5EF4-FFF2-40B4-BE49-F238E27FC236}">
                <a16:creationId xmlns:a16="http://schemas.microsoft.com/office/drawing/2014/main" id="{05575F7B-A272-94CF-DADB-5BDDBB68875A}"/>
              </a:ext>
            </a:extLst>
          </p:cNvPr>
          <p:cNvPicPr>
            <a:picLocks noGrp="1" noChangeAspect="1"/>
          </p:cNvPicPr>
          <p:nvPr>
            <p:ph type="tbl" sz="quarter" idx="14"/>
          </p:nvPr>
        </p:nvPicPr>
        <p:blipFill>
          <a:blip r:embed="rId2"/>
          <a:stretch>
            <a:fillRect/>
          </a:stretch>
        </p:blipFill>
        <p:spPr>
          <a:xfrm>
            <a:off x="1696264" y="1361817"/>
            <a:ext cx="7817778" cy="4134366"/>
          </a:xfrm>
          <a:prstGeom prst="rect">
            <a:avLst/>
          </a:prstGeom>
        </p:spPr>
      </p:pic>
      <p:sp>
        <p:nvSpPr>
          <p:cNvPr id="5" name="Slide Number Placeholder 4">
            <a:extLst>
              <a:ext uri="{FF2B5EF4-FFF2-40B4-BE49-F238E27FC236}">
                <a16:creationId xmlns:a16="http://schemas.microsoft.com/office/drawing/2014/main" id="{157CCE5D-5516-C597-96E2-D7EA21984DE4}"/>
              </a:ext>
            </a:extLst>
          </p:cNvPr>
          <p:cNvSpPr>
            <a:spLocks noGrp="1"/>
          </p:cNvSpPr>
          <p:nvPr>
            <p:ph type="sldNum" sz="quarter" idx="17"/>
          </p:nvPr>
        </p:nvSpPr>
        <p:spPr/>
        <p:txBody>
          <a:bodyPr/>
          <a:lstStyle/>
          <a:p>
            <a:pPr>
              <a:defRPr/>
            </a:pPr>
            <a:fld id="{E7D756F8-99C5-46FD-B140-72AFD765DF6F}" type="slidenum">
              <a:rPr lang="en-US" altLang="en-US" smtClean="0"/>
              <a:pPr>
                <a:defRPr/>
              </a:pPr>
              <a:t>17</a:t>
            </a:fld>
            <a:endParaRPr lang="en-US" altLang="en-US"/>
          </a:p>
        </p:txBody>
      </p:sp>
    </p:spTree>
    <p:extLst>
      <p:ext uri="{BB962C8B-B14F-4D97-AF65-F5344CB8AC3E}">
        <p14:creationId xmlns:p14="http://schemas.microsoft.com/office/powerpoint/2010/main" val="19274205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0C654-6357-D326-A58E-78046A3E27BE}"/>
              </a:ext>
            </a:extLst>
          </p:cNvPr>
          <p:cNvSpPr>
            <a:spLocks noGrp="1"/>
          </p:cNvSpPr>
          <p:nvPr>
            <p:ph type="title"/>
          </p:nvPr>
        </p:nvSpPr>
        <p:spPr/>
        <p:txBody>
          <a:bodyPr/>
          <a:lstStyle/>
          <a:p>
            <a:r>
              <a:rPr lang="en-IN" b="1" dirty="0">
                <a:latin typeface="Times New Roman" panose="02020603050405020304" pitchFamily="18" charset="0"/>
                <a:cs typeface="Times New Roman" panose="02020603050405020304" pitchFamily="18" charset="0"/>
              </a:rPr>
              <a:t> IMPLEMENTATION </a:t>
            </a:r>
          </a:p>
        </p:txBody>
      </p:sp>
      <p:sp>
        <p:nvSpPr>
          <p:cNvPr id="3" name="Content Placeholder 2">
            <a:extLst>
              <a:ext uri="{FF2B5EF4-FFF2-40B4-BE49-F238E27FC236}">
                <a16:creationId xmlns:a16="http://schemas.microsoft.com/office/drawing/2014/main" id="{3BFCA393-2F22-F29C-5F98-13EF3BB469B0}"/>
              </a:ext>
            </a:extLst>
          </p:cNvPr>
          <p:cNvSpPr>
            <a:spLocks noGrp="1"/>
          </p:cNvSpPr>
          <p:nvPr>
            <p:ph idx="1"/>
          </p:nvPr>
        </p:nvSpPr>
        <p:spPr>
          <a:xfrm>
            <a:off x="838200" y="1502229"/>
            <a:ext cx="11254740" cy="4990646"/>
          </a:xfrm>
        </p:spPr>
        <p:txBody>
          <a:bodyPr>
            <a:noAutofit/>
          </a:bodyPr>
          <a:lstStyle/>
          <a:p>
            <a:pPr>
              <a:buFont typeface="Wingdings" panose="05000000000000000000" pitchFamily="2" charset="2"/>
              <a:buChar char="Ø"/>
            </a:pPr>
            <a:r>
              <a:rPr lang="en-US" sz="1800" cap="none" dirty="0">
                <a:latin typeface="Times New Roman" panose="02020603050405020304" pitchFamily="18" charset="0"/>
                <a:cs typeface="Times New Roman" panose="02020603050405020304" pitchFamily="18" charset="0"/>
              </a:rPr>
              <a:t> </a:t>
            </a:r>
            <a:r>
              <a:rPr lang="en-US" sz="2200" dirty="0">
                <a:latin typeface="Times New Roman" panose="02020603050405020304" pitchFamily="18" charset="0"/>
                <a:cs typeface="Times New Roman" panose="02020603050405020304" pitchFamily="18" charset="0"/>
              </a:rPr>
              <a:t>Firstly, it is needed to describe the overall approach you took in designing and developing the system, including the hardware and software components used This can include a detailed description of the e-nose device used, the sensors used to capture volatile organic compounds (VOCs) from the apple fruit, and the data processing.</a:t>
            </a:r>
          </a:p>
          <a:p>
            <a:pPr>
              <a:buFont typeface="Wingdings" panose="05000000000000000000" pitchFamily="2" charset="2"/>
              <a:buChar char="Ø"/>
            </a:pPr>
            <a:r>
              <a:rPr lang="en-US" sz="2200" dirty="0">
                <a:latin typeface="Times New Roman" panose="02020603050405020304" pitchFamily="18" charset="0"/>
                <a:cs typeface="Times New Roman" panose="02020603050405020304" pitchFamily="18" charset="0"/>
              </a:rPr>
              <a:t>Secondly, the data collection process, including the sample preparation, data acquisition, and pre-processing steps This can involve explaining how the e-nose device was calibrated and validated, and how the VOC data was collected and recorded.</a:t>
            </a:r>
          </a:p>
          <a:p>
            <a:pPr>
              <a:buFont typeface="Wingdings" panose="05000000000000000000" pitchFamily="2" charset="2"/>
              <a:buChar char="Ø"/>
            </a:pPr>
            <a:r>
              <a:rPr lang="en-US" sz="2200" dirty="0">
                <a:latin typeface="Times New Roman" panose="02020603050405020304" pitchFamily="18" charset="0"/>
                <a:cs typeface="Times New Roman" panose="02020603050405020304" pitchFamily="18" charset="0"/>
              </a:rPr>
              <a:t>Thirdly, the data processing and analysis methods used, including any machine learning or artificial intelligence algorithms used.</a:t>
            </a:r>
          </a:p>
          <a:p>
            <a:pPr>
              <a:buFont typeface="Wingdings" panose="05000000000000000000" pitchFamily="2" charset="2"/>
              <a:buChar char="Ø"/>
            </a:pPr>
            <a:r>
              <a:rPr lang="en-US" sz="2200" dirty="0">
                <a:latin typeface="Times New Roman" panose="02020603050405020304" pitchFamily="18" charset="0"/>
                <a:cs typeface="Times New Roman" panose="02020603050405020304" pitchFamily="18" charset="0"/>
              </a:rPr>
              <a:t>Fourthly, some results are provided and analysis of the system’s performance is done. This can include a discussion of the accuracy of the system in identifying the quality of the apple fruit samples tested, as well as a comparison with other existing methods for food quality analysis.</a:t>
            </a:r>
          </a:p>
          <a:p>
            <a:pPr>
              <a:buFont typeface="Wingdings" panose="05000000000000000000" pitchFamily="2" charset="2"/>
              <a:buChar char="Ø"/>
            </a:pPr>
            <a:r>
              <a:rPr lang="en-US" sz="2200" dirty="0">
                <a:latin typeface="Times New Roman" panose="02020603050405020304" pitchFamily="18" charset="0"/>
                <a:cs typeface="Times New Roman" panose="02020603050405020304" pitchFamily="18" charset="0"/>
              </a:rPr>
              <a:t>Finally, the key findings and highlighting the implications of the work are summarized for future research and development in this area.</a:t>
            </a:r>
            <a:endParaRPr lang="en-IN" sz="2200"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EAE0C130-DB18-B872-D2C7-261AE706E0B8}"/>
              </a:ext>
            </a:extLst>
          </p:cNvPr>
          <p:cNvSpPr>
            <a:spLocks noGrp="1"/>
          </p:cNvSpPr>
          <p:nvPr>
            <p:ph type="sldNum" sz="quarter" idx="12"/>
          </p:nvPr>
        </p:nvSpPr>
        <p:spPr/>
        <p:txBody>
          <a:bodyPr/>
          <a:lstStyle/>
          <a:p>
            <a:fld id="{D8BDD23D-C8F6-4F1D-978A-3C6405DB8B09}" type="slidenum">
              <a:rPr lang="en-IN" smtClean="0"/>
              <a:t>18</a:t>
            </a:fld>
            <a:endParaRPr lang="en-IN"/>
          </a:p>
        </p:txBody>
      </p:sp>
    </p:spTree>
    <p:extLst>
      <p:ext uri="{BB962C8B-B14F-4D97-AF65-F5344CB8AC3E}">
        <p14:creationId xmlns:p14="http://schemas.microsoft.com/office/powerpoint/2010/main" val="2706661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0287E3-B523-2C28-A5CD-0947080A5ACA}"/>
              </a:ext>
            </a:extLst>
          </p:cNvPr>
          <p:cNvSpPr>
            <a:spLocks noGrp="1"/>
          </p:cNvSpPr>
          <p:nvPr>
            <p:ph type="title"/>
          </p:nvPr>
        </p:nvSpPr>
        <p:spPr/>
        <p:txBody>
          <a:bodyPr/>
          <a:lstStyle/>
          <a:p>
            <a:r>
              <a:rPr lang="en-IN" b="1" dirty="0">
                <a:latin typeface="Times New Roman" panose="02020603050405020304" pitchFamily="18" charset="0"/>
                <a:cs typeface="Times New Roman" panose="02020603050405020304" pitchFamily="18" charset="0"/>
              </a:rPr>
              <a:t>HARDWARE SETUP</a:t>
            </a:r>
          </a:p>
        </p:txBody>
      </p:sp>
      <p:pic>
        <p:nvPicPr>
          <p:cNvPr id="5" name="Content Placeholder 4">
            <a:extLst>
              <a:ext uri="{FF2B5EF4-FFF2-40B4-BE49-F238E27FC236}">
                <a16:creationId xmlns:a16="http://schemas.microsoft.com/office/drawing/2014/main" id="{03A6ED0B-D575-457C-4341-5A35063E33C7}"/>
              </a:ext>
            </a:extLst>
          </p:cNvPr>
          <p:cNvPicPr>
            <a:picLocks noGrp="1" noChangeAspect="1"/>
          </p:cNvPicPr>
          <p:nvPr>
            <p:ph idx="1"/>
          </p:nvPr>
        </p:nvPicPr>
        <p:blipFill>
          <a:blip r:embed="rId2"/>
          <a:stretch>
            <a:fillRect/>
          </a:stretch>
        </p:blipFill>
        <p:spPr>
          <a:xfrm>
            <a:off x="2308860" y="1825625"/>
            <a:ext cx="7635240" cy="4667250"/>
          </a:xfrm>
        </p:spPr>
      </p:pic>
      <p:sp>
        <p:nvSpPr>
          <p:cNvPr id="3" name="Slide Number Placeholder 2">
            <a:extLst>
              <a:ext uri="{FF2B5EF4-FFF2-40B4-BE49-F238E27FC236}">
                <a16:creationId xmlns:a16="http://schemas.microsoft.com/office/drawing/2014/main" id="{D265A8B3-FE77-D3D5-AAC8-A393C4BC9D3E}"/>
              </a:ext>
            </a:extLst>
          </p:cNvPr>
          <p:cNvSpPr>
            <a:spLocks noGrp="1"/>
          </p:cNvSpPr>
          <p:nvPr>
            <p:ph type="sldNum" sz="quarter" idx="12"/>
          </p:nvPr>
        </p:nvSpPr>
        <p:spPr/>
        <p:txBody>
          <a:bodyPr/>
          <a:lstStyle/>
          <a:p>
            <a:fld id="{D8BDD23D-C8F6-4F1D-978A-3C6405DB8B09}" type="slidenum">
              <a:rPr lang="en-IN" smtClean="0"/>
              <a:t>19</a:t>
            </a:fld>
            <a:endParaRPr lang="en-IN"/>
          </a:p>
        </p:txBody>
      </p:sp>
    </p:spTree>
    <p:extLst>
      <p:ext uri="{BB962C8B-B14F-4D97-AF65-F5344CB8AC3E}">
        <p14:creationId xmlns:p14="http://schemas.microsoft.com/office/powerpoint/2010/main" val="20402360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767DDA-F4B5-2687-D4C8-61A38C9CFC1D}"/>
              </a:ext>
            </a:extLst>
          </p:cNvPr>
          <p:cNvSpPr>
            <a:spLocks noGrp="1"/>
          </p:cNvSpPr>
          <p:nvPr>
            <p:ph type="title"/>
          </p:nvPr>
        </p:nvSpPr>
        <p:spPr>
          <a:xfrm>
            <a:off x="710380" y="346690"/>
            <a:ext cx="10515600" cy="1325563"/>
          </a:xfrm>
        </p:spPr>
        <p:txBody>
          <a:bodyPr>
            <a:normAutofit/>
          </a:bodyPr>
          <a:lstStyle/>
          <a:p>
            <a:pPr algn="l" eaLnBrk="1" fontAlgn="auto" hangingPunct="1">
              <a:spcAft>
                <a:spcPts val="0"/>
              </a:spcAft>
              <a:defRPr/>
            </a:pPr>
            <a:r>
              <a:rPr lang="en-IN" sz="4400" b="1" dirty="0">
                <a:latin typeface="Times New Roman" panose="02020603050405020304" pitchFamily="18" charset="0"/>
                <a:cs typeface="Times New Roman" panose="02020603050405020304" pitchFamily="18" charset="0"/>
              </a:rPr>
              <a:t>ABSTRACT</a:t>
            </a:r>
          </a:p>
        </p:txBody>
      </p:sp>
      <p:sp>
        <p:nvSpPr>
          <p:cNvPr id="21507" name="Slide Number Placeholder 5">
            <a:extLst>
              <a:ext uri="{FF2B5EF4-FFF2-40B4-BE49-F238E27FC236}">
                <a16:creationId xmlns:a16="http://schemas.microsoft.com/office/drawing/2014/main" id="{5C176651-8E68-7FFB-F30E-07BC1DEF635C}"/>
              </a:ext>
            </a:extLst>
          </p:cNvPr>
          <p:cNvSpPr>
            <a:spLocks noGrp="1" noChangeArrowheads="1"/>
          </p:cNvSpPr>
          <p:nvPr>
            <p:ph type="sldNum" sz="quarter" idx="17"/>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Tenorite" pitchFamily="2" charset="0"/>
              </a:defRPr>
            </a:lvl1pPr>
            <a:lvl2pPr marL="742950" indent="-285750">
              <a:lnSpc>
                <a:spcPct val="90000"/>
              </a:lnSpc>
              <a:spcBef>
                <a:spcPts val="500"/>
              </a:spcBef>
              <a:buFont typeface="Arial" panose="020B0604020202020204" pitchFamily="34" charset="0"/>
              <a:buChar char="•"/>
              <a:defRPr sz="2400">
                <a:solidFill>
                  <a:schemeClr val="tx1"/>
                </a:solidFill>
                <a:latin typeface="Tenorite" pitchFamily="2" charset="0"/>
              </a:defRPr>
            </a:lvl2pPr>
            <a:lvl3pPr marL="1143000" indent="-228600">
              <a:lnSpc>
                <a:spcPct val="90000"/>
              </a:lnSpc>
              <a:spcBef>
                <a:spcPts val="500"/>
              </a:spcBef>
              <a:buFont typeface="Arial" panose="020B0604020202020204" pitchFamily="34" charset="0"/>
              <a:buChar char="•"/>
              <a:defRPr sz="2000">
                <a:solidFill>
                  <a:schemeClr val="tx1"/>
                </a:solidFill>
                <a:latin typeface="Tenorite" pitchFamily="2" charset="0"/>
              </a:defRPr>
            </a:lvl3pPr>
            <a:lvl4pPr marL="1600200" indent="-228600">
              <a:lnSpc>
                <a:spcPct val="90000"/>
              </a:lnSpc>
              <a:spcBef>
                <a:spcPts val="500"/>
              </a:spcBef>
              <a:buFont typeface="Arial" panose="020B0604020202020204" pitchFamily="34" charset="0"/>
              <a:buChar char="•"/>
              <a:defRPr sz="2000">
                <a:solidFill>
                  <a:schemeClr val="tx1"/>
                </a:solidFill>
                <a:latin typeface="Tenorite" pitchFamily="2" charset="0"/>
              </a:defRPr>
            </a:lvl4pPr>
            <a:lvl5pPr marL="2057400" indent="-228600">
              <a:lnSpc>
                <a:spcPct val="90000"/>
              </a:lnSpc>
              <a:spcBef>
                <a:spcPts val="500"/>
              </a:spcBef>
              <a:buFont typeface="Arial" panose="020B0604020202020204" pitchFamily="34" charset="0"/>
              <a:buChar char="•"/>
              <a:defRPr sz="2000">
                <a:solidFill>
                  <a:schemeClr val="tx1"/>
                </a:solidFill>
                <a:latin typeface="Tenorite" pitchFamily="2"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Tenorite" pitchFamily="2"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Tenorite" pitchFamily="2"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Tenorite" pitchFamily="2"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Tenorite" pitchFamily="2" charset="0"/>
              </a:defRPr>
            </a:lvl9pPr>
          </a:lstStyle>
          <a:p>
            <a:pPr>
              <a:lnSpc>
                <a:spcPct val="100000"/>
              </a:lnSpc>
              <a:spcBef>
                <a:spcPct val="0"/>
              </a:spcBef>
              <a:buFontTx/>
              <a:buNone/>
            </a:pPr>
            <a:fld id="{EEA1ECE4-203D-46CE-AA92-E0B47957A2D5}" type="slidenum">
              <a:rPr lang="en-US" altLang="en-US" sz="900" smtClean="0">
                <a:solidFill>
                  <a:srgbClr val="898989"/>
                </a:solidFill>
              </a:rPr>
              <a:pPr>
                <a:lnSpc>
                  <a:spcPct val="100000"/>
                </a:lnSpc>
                <a:spcBef>
                  <a:spcPct val="0"/>
                </a:spcBef>
                <a:buFontTx/>
                <a:buNone/>
              </a:pPr>
              <a:t>2</a:t>
            </a:fld>
            <a:endParaRPr lang="en-US" altLang="en-US" sz="900" dirty="0">
              <a:solidFill>
                <a:srgbClr val="898989"/>
              </a:solidFill>
            </a:endParaRPr>
          </a:p>
        </p:txBody>
      </p:sp>
      <p:sp>
        <p:nvSpPr>
          <p:cNvPr id="22532" name="Text Placeholder 2">
            <a:extLst>
              <a:ext uri="{FF2B5EF4-FFF2-40B4-BE49-F238E27FC236}">
                <a16:creationId xmlns:a16="http://schemas.microsoft.com/office/drawing/2014/main" id="{A8725419-E70B-BC3C-2950-46595D304B1C}"/>
              </a:ext>
            </a:extLst>
          </p:cNvPr>
          <p:cNvSpPr>
            <a:spLocks noGrp="1"/>
          </p:cNvSpPr>
          <p:nvPr>
            <p:ph type="body" idx="4294967295"/>
          </p:nvPr>
        </p:nvSpPr>
        <p:spPr>
          <a:xfrm>
            <a:off x="387930" y="1769424"/>
            <a:ext cx="11720944" cy="3990109"/>
          </a:xfrm>
        </p:spPr>
        <p:txBody>
          <a:bodyPr>
            <a:noAutofit/>
          </a:bodyPr>
          <a:lstStyle/>
          <a:p>
            <a:pPr marL="0" indent="0" algn="just">
              <a:buNone/>
            </a:pPr>
            <a:r>
              <a:rPr lang="en-IN" sz="2200" cap="none" dirty="0">
                <a:latin typeface="Times New Roman" panose="02020603050405020304" pitchFamily="18" charset="0"/>
                <a:cs typeface="Times New Roman" panose="02020603050405020304" pitchFamily="18" charset="0"/>
              </a:rPr>
              <a:t>	The system will be developed using a dataset of images of apples, both </a:t>
            </a:r>
            <a:r>
              <a:rPr lang="en-IN" sz="2200" dirty="0">
                <a:latin typeface="Times New Roman" panose="02020603050405020304" pitchFamily="18" charset="0"/>
                <a:cs typeface="Times New Roman" panose="02020603050405020304" pitchFamily="18" charset="0"/>
              </a:rPr>
              <a:t>fresh and Food spoilage is a significant problem in the food industry, causing significant economic losses and posing health risks to consumers. One common type of food spoilage is the decay of fresh fruits such as apples, which can be caused by a variety of factors, including microbial growth, physical damage, and exposure to oxygen. In this project, we propose the use of artificial intelligence (AI) to develop a system for the detection of fresh and rotten apples in the food industry.  The system will use machine learning algorithms to analyse images of apples and classify them as fresh or rotten based on their visual appearanced </a:t>
            </a:r>
            <a:r>
              <a:rPr lang="en-IN" sz="2200" cap="none" dirty="0">
                <a:latin typeface="Times New Roman" panose="02020603050405020304" pitchFamily="18" charset="0"/>
                <a:cs typeface="Times New Roman" panose="02020603050405020304" pitchFamily="18" charset="0"/>
              </a:rPr>
              <a:t>rotten, that have been collected from different sources in the food industry. The model, which will learn to classify apples based on their visual features. After that depends on sensor based reading signals output decision will be taken.</a:t>
            </a:r>
          </a:p>
          <a:p>
            <a:pPr marL="0" indent="0" algn="just">
              <a:buNone/>
            </a:pPr>
            <a:r>
              <a:rPr lang="en-IN" sz="2200" b="1" dirty="0">
                <a:latin typeface="Times New Roman" panose="02020603050405020304" pitchFamily="18" charset="0"/>
                <a:cs typeface="Times New Roman" panose="02020603050405020304" pitchFamily="18" charset="0"/>
              </a:rPr>
              <a:t>KEYWORDS</a:t>
            </a:r>
            <a:r>
              <a:rPr lang="en-IN" sz="2200" dirty="0">
                <a:latin typeface="Times New Roman" panose="02020603050405020304" pitchFamily="18" charset="0"/>
                <a:cs typeface="Times New Roman" panose="02020603050405020304" pitchFamily="18" charset="0"/>
              </a:rPr>
              <a:t>:</a:t>
            </a:r>
            <a:r>
              <a:rPr lang="en-US" sz="1800" dirty="0">
                <a:latin typeface="Times New Roman" panose="02020603050405020304" pitchFamily="18" charset="0"/>
                <a:cs typeface="Times New Roman" panose="02020603050405020304" pitchFamily="18" charset="0"/>
              </a:rPr>
              <a:t> </a:t>
            </a:r>
            <a:r>
              <a:rPr lang="en-US" sz="2200" dirty="0">
                <a:effectLst/>
                <a:latin typeface="Times New Roman" panose="02020603050405020304" pitchFamily="18" charset="0"/>
                <a:ea typeface="Times New Roman" panose="02020603050405020304" pitchFamily="18" charset="0"/>
              </a:rPr>
              <a:t>Food Quality, Sensors, Contamination, Sensor.</a:t>
            </a:r>
          </a:p>
          <a:p>
            <a:pPr marL="0" indent="0" algn="just">
              <a:buNone/>
            </a:pPr>
            <a:endParaRPr lang="en-US" sz="2200" dirty="0">
              <a:latin typeface="Times New Roman" panose="02020603050405020304" pitchFamily="18" charset="0"/>
              <a:cs typeface="Times New Roman" panose="02020603050405020304" pitchFamily="18" charset="0"/>
            </a:endParaRPr>
          </a:p>
          <a:p>
            <a:pPr marL="0" indent="0" algn="just" eaLnBrk="1" hangingPunct="1">
              <a:lnSpc>
                <a:spcPct val="150000"/>
              </a:lnSpc>
              <a:buFont typeface="Arial" panose="020B0604020202020204" pitchFamily="34" charset="0"/>
              <a:buNone/>
              <a:defRPr/>
            </a:pPr>
            <a:endParaRPr lang="en-IN" altLang="en-US" sz="18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4F3154-2D63-67E5-0591-F11BEADEE20A}"/>
              </a:ext>
            </a:extLst>
          </p:cNvPr>
          <p:cNvSpPr>
            <a:spLocks noGrp="1"/>
          </p:cNvSpPr>
          <p:nvPr>
            <p:ph type="title" idx="4294967295"/>
          </p:nvPr>
        </p:nvSpPr>
        <p:spPr>
          <a:xfrm>
            <a:off x="0" y="-300038"/>
            <a:ext cx="10828338" cy="2024063"/>
          </a:xfrm>
        </p:spPr>
        <p:txBody>
          <a:bodyPr>
            <a:normAutofit/>
          </a:bodyPr>
          <a:lstStyle/>
          <a:p>
            <a:r>
              <a:rPr lang="en-IN" sz="3600" b="1" dirty="0">
                <a:latin typeface="Times New Roman" panose="02020603050405020304" pitchFamily="18" charset="0"/>
                <a:cs typeface="Times New Roman" panose="02020603050405020304" pitchFamily="18" charset="0"/>
              </a:rPr>
              <a:t>RESULTS</a:t>
            </a:r>
            <a:br>
              <a:rPr lang="en-IN" sz="3600" b="1" dirty="0">
                <a:latin typeface="Times New Roman" panose="02020603050405020304" pitchFamily="18" charset="0"/>
                <a:cs typeface="Times New Roman" panose="02020603050405020304" pitchFamily="18" charset="0"/>
              </a:rPr>
            </a:br>
            <a:r>
              <a:rPr lang="en-IN" sz="3600" dirty="0">
                <a:latin typeface="Times New Roman" panose="02020603050405020304" pitchFamily="18" charset="0"/>
                <a:cs typeface="Times New Roman" panose="02020603050405020304" pitchFamily="18" charset="0"/>
              </a:rPr>
              <a:t>Fresh Fruit detection:</a:t>
            </a:r>
          </a:p>
        </p:txBody>
      </p:sp>
      <p:pic>
        <p:nvPicPr>
          <p:cNvPr id="12" name="Content Placeholder 11">
            <a:extLst>
              <a:ext uri="{FF2B5EF4-FFF2-40B4-BE49-F238E27FC236}">
                <a16:creationId xmlns:a16="http://schemas.microsoft.com/office/drawing/2014/main" id="{8E3BA945-1AC2-5396-B537-88F106C46C6C}"/>
              </a:ext>
            </a:extLst>
          </p:cNvPr>
          <p:cNvPicPr>
            <a:picLocks noGrp="1" noChangeAspect="1"/>
          </p:cNvPicPr>
          <p:nvPr>
            <p:ph sz="half" idx="4294967295"/>
          </p:nvPr>
        </p:nvPicPr>
        <p:blipFill>
          <a:blip r:embed="rId2">
            <a:extLst>
              <a:ext uri="{28A0092B-C50C-407E-A947-70E740481C1C}">
                <a14:useLocalDpi xmlns:a14="http://schemas.microsoft.com/office/drawing/2010/main" val="0"/>
              </a:ext>
            </a:extLst>
          </a:blip>
          <a:srcRect/>
          <a:stretch/>
        </p:blipFill>
        <p:spPr>
          <a:xfrm>
            <a:off x="7307263" y="1447800"/>
            <a:ext cx="4025241" cy="2117929"/>
          </a:xfrm>
          <a:prstGeom prst="rect">
            <a:avLst/>
          </a:prstGeom>
        </p:spPr>
      </p:pic>
      <p:pic>
        <p:nvPicPr>
          <p:cNvPr id="15" name="Picture 14">
            <a:extLst>
              <a:ext uri="{FF2B5EF4-FFF2-40B4-BE49-F238E27FC236}">
                <a16:creationId xmlns:a16="http://schemas.microsoft.com/office/drawing/2014/main" id="{794E3506-9621-FA2C-33D2-094B1F71D59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293175" y="4066765"/>
            <a:ext cx="4025241" cy="2222172"/>
          </a:xfrm>
          <a:prstGeom prst="rect">
            <a:avLst/>
          </a:prstGeom>
        </p:spPr>
      </p:pic>
      <p:pic>
        <p:nvPicPr>
          <p:cNvPr id="17" name="Picture 16">
            <a:extLst>
              <a:ext uri="{FF2B5EF4-FFF2-40B4-BE49-F238E27FC236}">
                <a16:creationId xmlns:a16="http://schemas.microsoft.com/office/drawing/2014/main" id="{F9CF7095-F40D-277D-1560-3B1958EFC41C}"/>
              </a:ext>
            </a:extLst>
          </p:cNvPr>
          <p:cNvPicPr>
            <a:picLocks noChangeAspect="1"/>
          </p:cNvPicPr>
          <p:nvPr/>
        </p:nvPicPr>
        <p:blipFill>
          <a:blip r:embed="rId4"/>
          <a:stretch>
            <a:fillRect/>
          </a:stretch>
        </p:blipFill>
        <p:spPr>
          <a:xfrm>
            <a:off x="1104901" y="1447244"/>
            <a:ext cx="4025240" cy="2090527"/>
          </a:xfrm>
          <a:prstGeom prst="rect">
            <a:avLst/>
          </a:prstGeom>
        </p:spPr>
      </p:pic>
      <p:sp>
        <p:nvSpPr>
          <p:cNvPr id="3" name="Slide Number Placeholder 2">
            <a:extLst>
              <a:ext uri="{FF2B5EF4-FFF2-40B4-BE49-F238E27FC236}">
                <a16:creationId xmlns:a16="http://schemas.microsoft.com/office/drawing/2014/main" id="{9EEC9A60-A739-9E66-7D5A-4FC136587FA7}"/>
              </a:ext>
            </a:extLst>
          </p:cNvPr>
          <p:cNvSpPr>
            <a:spLocks noGrp="1"/>
          </p:cNvSpPr>
          <p:nvPr>
            <p:ph type="sldNum" sz="quarter" idx="12"/>
          </p:nvPr>
        </p:nvSpPr>
        <p:spPr/>
        <p:txBody>
          <a:bodyPr/>
          <a:lstStyle/>
          <a:p>
            <a:fld id="{D8BDD23D-C8F6-4F1D-978A-3C6405DB8B09}" type="slidenum">
              <a:rPr lang="en-IN" smtClean="0"/>
              <a:t>20</a:t>
            </a:fld>
            <a:endParaRPr lang="en-IN"/>
          </a:p>
        </p:txBody>
      </p:sp>
      <p:sp>
        <p:nvSpPr>
          <p:cNvPr id="5" name="TextBox 4">
            <a:extLst>
              <a:ext uri="{FF2B5EF4-FFF2-40B4-BE49-F238E27FC236}">
                <a16:creationId xmlns:a16="http://schemas.microsoft.com/office/drawing/2014/main" id="{C1BEB98E-2AD7-4180-502F-FCFEF7010048}"/>
              </a:ext>
            </a:extLst>
          </p:cNvPr>
          <p:cNvSpPr txBox="1"/>
          <p:nvPr/>
        </p:nvSpPr>
        <p:spPr>
          <a:xfrm flipH="1">
            <a:off x="1816924" y="3669475"/>
            <a:ext cx="3218213" cy="430887"/>
          </a:xfrm>
          <a:prstGeom prst="rect">
            <a:avLst/>
          </a:prstGeom>
          <a:noFill/>
        </p:spPr>
        <p:txBody>
          <a:bodyPr wrap="square" rtlCol="0">
            <a:spAutoFit/>
          </a:bodyPr>
          <a:lstStyle/>
          <a:p>
            <a:r>
              <a:rPr lang="en-US" sz="2200" dirty="0">
                <a:latin typeface="Times New Roman" panose="02020603050405020304" pitchFamily="18" charset="0"/>
                <a:cs typeface="Times New Roman" panose="02020603050405020304" pitchFamily="18" charset="0"/>
              </a:rPr>
              <a:t>Fig1: Fruit detection</a:t>
            </a:r>
          </a:p>
        </p:txBody>
      </p:sp>
      <p:sp>
        <p:nvSpPr>
          <p:cNvPr id="6" name="TextBox 5">
            <a:extLst>
              <a:ext uri="{FF2B5EF4-FFF2-40B4-BE49-F238E27FC236}">
                <a16:creationId xmlns:a16="http://schemas.microsoft.com/office/drawing/2014/main" id="{F9AB49A2-9707-CCDB-2AE9-810738E376BC}"/>
              </a:ext>
            </a:extLst>
          </p:cNvPr>
          <p:cNvSpPr txBox="1"/>
          <p:nvPr/>
        </p:nvSpPr>
        <p:spPr>
          <a:xfrm>
            <a:off x="7920842" y="3565729"/>
            <a:ext cx="3316658" cy="430887"/>
          </a:xfrm>
          <a:prstGeom prst="rect">
            <a:avLst/>
          </a:prstGeom>
          <a:noFill/>
        </p:spPr>
        <p:txBody>
          <a:bodyPr wrap="square" rtlCol="0">
            <a:spAutoFit/>
          </a:bodyPr>
          <a:lstStyle/>
          <a:p>
            <a:r>
              <a:rPr lang="en-US" sz="2200" dirty="0">
                <a:latin typeface="Times New Roman" panose="02020603050405020304" pitchFamily="18" charset="0"/>
                <a:cs typeface="Times New Roman" panose="02020603050405020304" pitchFamily="18" charset="0"/>
              </a:rPr>
              <a:t>Fig2: Fresh fruit detection</a:t>
            </a:r>
          </a:p>
        </p:txBody>
      </p:sp>
      <p:sp>
        <p:nvSpPr>
          <p:cNvPr id="7" name="TextBox 6">
            <a:extLst>
              <a:ext uri="{FF2B5EF4-FFF2-40B4-BE49-F238E27FC236}">
                <a16:creationId xmlns:a16="http://schemas.microsoft.com/office/drawing/2014/main" id="{78921D92-D1E1-DDD0-7638-7726BABE7008}"/>
              </a:ext>
            </a:extLst>
          </p:cNvPr>
          <p:cNvSpPr txBox="1"/>
          <p:nvPr/>
        </p:nvSpPr>
        <p:spPr>
          <a:xfrm>
            <a:off x="4678878" y="6339356"/>
            <a:ext cx="3241963" cy="430887"/>
          </a:xfrm>
          <a:prstGeom prst="rect">
            <a:avLst/>
          </a:prstGeom>
          <a:noFill/>
        </p:spPr>
        <p:txBody>
          <a:bodyPr wrap="square" rtlCol="0">
            <a:spAutoFit/>
          </a:bodyPr>
          <a:lstStyle/>
          <a:p>
            <a:r>
              <a:rPr lang="en-US" sz="2200" dirty="0">
                <a:latin typeface="Times New Roman" panose="02020603050405020304" pitchFamily="18" charset="0"/>
                <a:cs typeface="Times New Roman" panose="02020603050405020304" pitchFamily="18" charset="0"/>
              </a:rPr>
              <a:t>Fig3: Chemical detection</a:t>
            </a:r>
          </a:p>
        </p:txBody>
      </p:sp>
    </p:spTree>
    <p:extLst>
      <p:ext uri="{BB962C8B-B14F-4D97-AF65-F5344CB8AC3E}">
        <p14:creationId xmlns:p14="http://schemas.microsoft.com/office/powerpoint/2010/main" val="18011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9984CBDB-1833-87E9-CC0F-0D345C999F90}"/>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20445" y="115743"/>
            <a:ext cx="4840285" cy="2765504"/>
          </a:xfrm>
        </p:spPr>
      </p:pic>
      <p:pic>
        <p:nvPicPr>
          <p:cNvPr id="5" name="Content Placeholder 13">
            <a:extLst>
              <a:ext uri="{FF2B5EF4-FFF2-40B4-BE49-F238E27FC236}">
                <a16:creationId xmlns:a16="http://schemas.microsoft.com/office/drawing/2014/main" id="{1DF791E8-3362-7A00-6E23-477198D72FE5}"/>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575942" y="115743"/>
            <a:ext cx="4840286" cy="2757657"/>
          </a:xfrm>
        </p:spPr>
      </p:pic>
      <p:pic>
        <p:nvPicPr>
          <p:cNvPr id="13" name="Picture 12">
            <a:extLst>
              <a:ext uri="{FF2B5EF4-FFF2-40B4-BE49-F238E27FC236}">
                <a16:creationId xmlns:a16="http://schemas.microsoft.com/office/drawing/2014/main" id="{68E70C87-A285-429A-9959-44E33DF2BF6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66097" y="3580993"/>
            <a:ext cx="5544503" cy="2684383"/>
          </a:xfrm>
          <a:prstGeom prst="rect">
            <a:avLst/>
          </a:prstGeom>
        </p:spPr>
      </p:pic>
      <p:sp>
        <p:nvSpPr>
          <p:cNvPr id="3" name="Slide Number Placeholder 2">
            <a:extLst>
              <a:ext uri="{FF2B5EF4-FFF2-40B4-BE49-F238E27FC236}">
                <a16:creationId xmlns:a16="http://schemas.microsoft.com/office/drawing/2014/main" id="{5559D7C1-59F6-E09B-FFDF-8389AC63BAEC}"/>
              </a:ext>
            </a:extLst>
          </p:cNvPr>
          <p:cNvSpPr>
            <a:spLocks noGrp="1"/>
          </p:cNvSpPr>
          <p:nvPr>
            <p:ph type="sldNum" sz="quarter" idx="12"/>
          </p:nvPr>
        </p:nvSpPr>
        <p:spPr/>
        <p:txBody>
          <a:bodyPr/>
          <a:lstStyle/>
          <a:p>
            <a:fld id="{D8BDD23D-C8F6-4F1D-978A-3C6405DB8B09}" type="slidenum">
              <a:rPr lang="en-IN" smtClean="0"/>
              <a:t>21</a:t>
            </a:fld>
            <a:endParaRPr lang="en-IN"/>
          </a:p>
        </p:txBody>
      </p:sp>
      <p:sp>
        <p:nvSpPr>
          <p:cNvPr id="4" name="TextBox 3">
            <a:extLst>
              <a:ext uri="{FF2B5EF4-FFF2-40B4-BE49-F238E27FC236}">
                <a16:creationId xmlns:a16="http://schemas.microsoft.com/office/drawing/2014/main" id="{64E7A207-C68C-58CB-11CC-7E441D221ADD}"/>
              </a:ext>
            </a:extLst>
          </p:cNvPr>
          <p:cNvSpPr txBox="1"/>
          <p:nvPr/>
        </p:nvSpPr>
        <p:spPr>
          <a:xfrm>
            <a:off x="1650671" y="2975285"/>
            <a:ext cx="5427022" cy="430887"/>
          </a:xfrm>
          <a:prstGeom prst="rect">
            <a:avLst/>
          </a:prstGeom>
          <a:noFill/>
        </p:spPr>
        <p:txBody>
          <a:bodyPr wrap="square" rtlCol="0">
            <a:spAutoFit/>
          </a:bodyPr>
          <a:lstStyle/>
          <a:p>
            <a:r>
              <a:rPr lang="en-US" sz="2200" dirty="0">
                <a:latin typeface="Times New Roman" panose="02020603050405020304" pitchFamily="18" charset="0"/>
                <a:cs typeface="Times New Roman" panose="02020603050405020304" pitchFamily="18" charset="0"/>
              </a:rPr>
              <a:t>Fig4: wax detection</a:t>
            </a:r>
          </a:p>
        </p:txBody>
      </p:sp>
      <p:sp>
        <p:nvSpPr>
          <p:cNvPr id="6" name="TextBox 5">
            <a:extLst>
              <a:ext uri="{FF2B5EF4-FFF2-40B4-BE49-F238E27FC236}">
                <a16:creationId xmlns:a16="http://schemas.microsoft.com/office/drawing/2014/main" id="{8F2AC07A-208A-B6C9-A26B-D2F5E6F4B3F9}"/>
              </a:ext>
            </a:extLst>
          </p:cNvPr>
          <p:cNvSpPr txBox="1"/>
          <p:nvPr/>
        </p:nvSpPr>
        <p:spPr>
          <a:xfrm flipH="1">
            <a:off x="6156070" y="2972221"/>
            <a:ext cx="4531718" cy="430887"/>
          </a:xfrm>
          <a:prstGeom prst="rect">
            <a:avLst/>
          </a:prstGeom>
          <a:noFill/>
        </p:spPr>
        <p:txBody>
          <a:bodyPr wrap="square" rtlCol="0">
            <a:spAutoFit/>
          </a:bodyPr>
          <a:lstStyle/>
          <a:p>
            <a:r>
              <a:rPr lang="en-US" sz="2200" dirty="0">
                <a:latin typeface="Times New Roman" panose="02020603050405020304" pitchFamily="18" charset="0"/>
                <a:cs typeface="Times New Roman" panose="02020603050405020304" pitchFamily="18" charset="0"/>
              </a:rPr>
              <a:t>Fig5:Temperation and Gas detection</a:t>
            </a:r>
          </a:p>
        </p:txBody>
      </p:sp>
      <p:sp>
        <p:nvSpPr>
          <p:cNvPr id="8" name="TextBox 7">
            <a:extLst>
              <a:ext uri="{FF2B5EF4-FFF2-40B4-BE49-F238E27FC236}">
                <a16:creationId xmlns:a16="http://schemas.microsoft.com/office/drawing/2014/main" id="{F6E0B3F2-12F8-E1A8-C85A-CF8BFAD4C2E9}"/>
              </a:ext>
            </a:extLst>
          </p:cNvPr>
          <p:cNvSpPr txBox="1"/>
          <p:nvPr/>
        </p:nvSpPr>
        <p:spPr>
          <a:xfrm>
            <a:off x="4364182" y="6308443"/>
            <a:ext cx="5320145" cy="430887"/>
          </a:xfrm>
          <a:prstGeom prst="rect">
            <a:avLst/>
          </a:prstGeom>
          <a:noFill/>
        </p:spPr>
        <p:txBody>
          <a:bodyPr wrap="square" rtlCol="0">
            <a:spAutoFit/>
          </a:bodyPr>
          <a:lstStyle/>
          <a:p>
            <a:r>
              <a:rPr lang="en-US" sz="2200" dirty="0">
                <a:latin typeface="Times New Roman" panose="02020603050405020304" pitchFamily="18" charset="0"/>
                <a:cs typeface="Times New Roman" panose="02020603050405020304" pitchFamily="18" charset="0"/>
              </a:rPr>
              <a:t>Fig6: Fresh fruit storage detection</a:t>
            </a:r>
          </a:p>
        </p:txBody>
      </p:sp>
    </p:spTree>
    <p:extLst>
      <p:ext uri="{BB962C8B-B14F-4D97-AF65-F5344CB8AC3E}">
        <p14:creationId xmlns:p14="http://schemas.microsoft.com/office/powerpoint/2010/main" val="5198361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0977AF-86B7-8767-8FAB-CEC998809EEE}"/>
              </a:ext>
            </a:extLst>
          </p:cNvPr>
          <p:cNvSpPr>
            <a:spLocks noGrp="1"/>
          </p:cNvSpPr>
          <p:nvPr>
            <p:ph type="title"/>
          </p:nvPr>
        </p:nvSpPr>
        <p:spPr>
          <a:xfrm>
            <a:off x="518160" y="1"/>
            <a:ext cx="10515600" cy="902970"/>
          </a:xfrm>
        </p:spPr>
        <p:txBody>
          <a:bodyPr/>
          <a:lstStyle/>
          <a:p>
            <a:r>
              <a:rPr lang="en-IN" dirty="0"/>
              <a:t>Rotten Fruit Detection:</a:t>
            </a:r>
          </a:p>
        </p:txBody>
      </p:sp>
      <p:pic>
        <p:nvPicPr>
          <p:cNvPr id="5" name="Content Placeholder 4">
            <a:extLst>
              <a:ext uri="{FF2B5EF4-FFF2-40B4-BE49-F238E27FC236}">
                <a16:creationId xmlns:a16="http://schemas.microsoft.com/office/drawing/2014/main" id="{8C8FEA3C-4E14-901D-5D97-0504A600EC3D}"/>
              </a:ext>
            </a:extLst>
          </p:cNvPr>
          <p:cNvPicPr>
            <a:picLocks noGrp="1" noChangeAspect="1"/>
          </p:cNvPicPr>
          <p:nvPr>
            <p:ph sz="half" idx="1"/>
          </p:nvPr>
        </p:nvPicPr>
        <p:blipFill>
          <a:blip r:embed="rId2"/>
          <a:stretch>
            <a:fillRect/>
          </a:stretch>
        </p:blipFill>
        <p:spPr>
          <a:xfrm>
            <a:off x="1056903" y="902971"/>
            <a:ext cx="4065913" cy="2287076"/>
          </a:xfrm>
          <a:prstGeom prst="rect">
            <a:avLst/>
          </a:prstGeom>
        </p:spPr>
      </p:pic>
      <p:pic>
        <p:nvPicPr>
          <p:cNvPr id="12" name="Content Placeholder 11">
            <a:extLst>
              <a:ext uri="{FF2B5EF4-FFF2-40B4-BE49-F238E27FC236}">
                <a16:creationId xmlns:a16="http://schemas.microsoft.com/office/drawing/2014/main" id="{A0A5513C-028C-3F27-FE52-AF189CD59848}"/>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641675" y="902971"/>
            <a:ext cx="4493422" cy="2287076"/>
          </a:xfrm>
        </p:spPr>
      </p:pic>
      <p:pic>
        <p:nvPicPr>
          <p:cNvPr id="13" name="Picture 12">
            <a:extLst>
              <a:ext uri="{FF2B5EF4-FFF2-40B4-BE49-F238E27FC236}">
                <a16:creationId xmlns:a16="http://schemas.microsoft.com/office/drawing/2014/main" id="{8A778A03-18FD-6496-8DBF-FA86D8AFA52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25255" y="3912429"/>
            <a:ext cx="4885345" cy="2240295"/>
          </a:xfrm>
          <a:prstGeom prst="rect">
            <a:avLst/>
          </a:prstGeom>
        </p:spPr>
      </p:pic>
      <p:sp>
        <p:nvSpPr>
          <p:cNvPr id="3" name="Slide Number Placeholder 2">
            <a:extLst>
              <a:ext uri="{FF2B5EF4-FFF2-40B4-BE49-F238E27FC236}">
                <a16:creationId xmlns:a16="http://schemas.microsoft.com/office/drawing/2014/main" id="{EE5A716F-B07B-4D59-DD4F-A9CE6B61CFA0}"/>
              </a:ext>
            </a:extLst>
          </p:cNvPr>
          <p:cNvSpPr>
            <a:spLocks noGrp="1"/>
          </p:cNvSpPr>
          <p:nvPr>
            <p:ph type="sldNum" sz="quarter" idx="12"/>
          </p:nvPr>
        </p:nvSpPr>
        <p:spPr/>
        <p:txBody>
          <a:bodyPr/>
          <a:lstStyle/>
          <a:p>
            <a:fld id="{D8BDD23D-C8F6-4F1D-978A-3C6405DB8B09}" type="slidenum">
              <a:rPr lang="en-IN" smtClean="0"/>
              <a:t>22</a:t>
            </a:fld>
            <a:endParaRPr lang="en-IN"/>
          </a:p>
        </p:txBody>
      </p:sp>
      <p:sp>
        <p:nvSpPr>
          <p:cNvPr id="4" name="TextBox 3">
            <a:extLst>
              <a:ext uri="{FF2B5EF4-FFF2-40B4-BE49-F238E27FC236}">
                <a16:creationId xmlns:a16="http://schemas.microsoft.com/office/drawing/2014/main" id="{02D4EEF8-5DD1-A9CB-2CD5-8F84EA08B444}"/>
              </a:ext>
            </a:extLst>
          </p:cNvPr>
          <p:cNvSpPr txBox="1"/>
          <p:nvPr/>
        </p:nvSpPr>
        <p:spPr>
          <a:xfrm>
            <a:off x="1211283" y="3190047"/>
            <a:ext cx="3752603" cy="430887"/>
          </a:xfrm>
          <a:prstGeom prst="rect">
            <a:avLst/>
          </a:prstGeom>
          <a:noFill/>
        </p:spPr>
        <p:txBody>
          <a:bodyPr wrap="square" rtlCol="0">
            <a:spAutoFit/>
          </a:bodyPr>
          <a:lstStyle/>
          <a:p>
            <a:r>
              <a:rPr lang="en-US" sz="2200" dirty="0">
                <a:latin typeface="Times New Roman" panose="02020603050405020304" pitchFamily="18" charset="0"/>
                <a:cs typeface="Times New Roman" panose="02020603050405020304" pitchFamily="18" charset="0"/>
              </a:rPr>
              <a:t>Fig7: Fruit detection</a:t>
            </a:r>
          </a:p>
        </p:txBody>
      </p:sp>
      <p:sp>
        <p:nvSpPr>
          <p:cNvPr id="6" name="TextBox 5">
            <a:extLst>
              <a:ext uri="{FF2B5EF4-FFF2-40B4-BE49-F238E27FC236}">
                <a16:creationId xmlns:a16="http://schemas.microsoft.com/office/drawing/2014/main" id="{93EC7A80-CDDC-F5A6-C2F9-51A9C7625446}"/>
              </a:ext>
            </a:extLst>
          </p:cNvPr>
          <p:cNvSpPr txBox="1"/>
          <p:nvPr/>
        </p:nvSpPr>
        <p:spPr>
          <a:xfrm>
            <a:off x="6840187" y="3190047"/>
            <a:ext cx="3752603" cy="430887"/>
          </a:xfrm>
          <a:prstGeom prst="rect">
            <a:avLst/>
          </a:prstGeom>
          <a:noFill/>
        </p:spPr>
        <p:txBody>
          <a:bodyPr wrap="square" rtlCol="0">
            <a:spAutoFit/>
          </a:bodyPr>
          <a:lstStyle/>
          <a:p>
            <a:r>
              <a:rPr lang="en-US" sz="2200" dirty="0">
                <a:latin typeface="Times New Roman" panose="02020603050405020304" pitchFamily="18" charset="0"/>
                <a:cs typeface="Times New Roman" panose="02020603050405020304" pitchFamily="18" charset="0"/>
              </a:rPr>
              <a:t>Fig8: Rotten fruit detection</a:t>
            </a:r>
          </a:p>
        </p:txBody>
      </p:sp>
      <p:sp>
        <p:nvSpPr>
          <p:cNvPr id="7" name="TextBox 6">
            <a:extLst>
              <a:ext uri="{FF2B5EF4-FFF2-40B4-BE49-F238E27FC236}">
                <a16:creationId xmlns:a16="http://schemas.microsoft.com/office/drawing/2014/main" id="{FA4076A8-4BC9-0D31-7237-F4526313A688}"/>
              </a:ext>
            </a:extLst>
          </p:cNvPr>
          <p:cNvSpPr txBox="1"/>
          <p:nvPr/>
        </p:nvSpPr>
        <p:spPr>
          <a:xfrm>
            <a:off x="3966358" y="6152724"/>
            <a:ext cx="4227616" cy="430887"/>
          </a:xfrm>
          <a:prstGeom prst="rect">
            <a:avLst/>
          </a:prstGeom>
          <a:noFill/>
        </p:spPr>
        <p:txBody>
          <a:bodyPr wrap="square" rtlCol="0">
            <a:spAutoFit/>
          </a:bodyPr>
          <a:lstStyle/>
          <a:p>
            <a:r>
              <a:rPr lang="en-US" sz="2200" dirty="0">
                <a:latin typeface="Times New Roman" panose="02020603050405020304" pitchFamily="18" charset="0"/>
                <a:cs typeface="Times New Roman" panose="02020603050405020304" pitchFamily="18" charset="0"/>
              </a:rPr>
              <a:t>Fig9: Rotten fruit storage detection</a:t>
            </a:r>
          </a:p>
        </p:txBody>
      </p:sp>
    </p:spTree>
    <p:extLst>
      <p:ext uri="{BB962C8B-B14F-4D97-AF65-F5344CB8AC3E}">
        <p14:creationId xmlns:p14="http://schemas.microsoft.com/office/powerpoint/2010/main" val="31537911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53DF6D-9929-DBCB-B63D-E2FF41E74B5E}"/>
              </a:ext>
            </a:extLst>
          </p:cNvPr>
          <p:cNvSpPr>
            <a:spLocks noGrp="1"/>
          </p:cNvSpPr>
          <p:nvPr>
            <p:ph type="title"/>
          </p:nvPr>
        </p:nvSpPr>
        <p:spPr>
          <a:xfrm>
            <a:off x="95003" y="0"/>
            <a:ext cx="11258797" cy="2188069"/>
          </a:xfrm>
        </p:spPr>
        <p:txBody>
          <a:bodyPr/>
          <a:lstStyle/>
          <a:p>
            <a:r>
              <a:rPr lang="en-US" b="1" dirty="0">
                <a:latin typeface="Times New Roman" panose="02020603050405020304" pitchFamily="18" charset="0"/>
                <a:cs typeface="Times New Roman" panose="02020603050405020304" pitchFamily="18" charset="0"/>
              </a:rPr>
              <a:t>Result</a:t>
            </a:r>
            <a:br>
              <a:rPr lang="en-US" b="1" dirty="0">
                <a:latin typeface="Times New Roman" panose="02020603050405020304" pitchFamily="18" charset="0"/>
                <a:cs typeface="Times New Roman" panose="02020603050405020304" pitchFamily="18" charset="0"/>
              </a:rPr>
            </a:br>
            <a:r>
              <a:rPr lang="en-US" b="1" dirty="0">
                <a:latin typeface="Times New Roman" panose="02020603050405020304" pitchFamily="18" charset="0"/>
                <a:cs typeface="Times New Roman" panose="02020603050405020304" pitchFamily="18" charset="0"/>
              </a:rPr>
              <a:t>video format</a:t>
            </a:r>
          </a:p>
        </p:txBody>
      </p:sp>
      <p:pic>
        <p:nvPicPr>
          <p:cNvPr id="6" name="WhatsApp Video 2023-04-11 at 4.25.30 PM">
            <a:hlinkClick r:id="" action="ppaction://media"/>
            <a:extLst>
              <a:ext uri="{FF2B5EF4-FFF2-40B4-BE49-F238E27FC236}">
                <a16:creationId xmlns:a16="http://schemas.microsoft.com/office/drawing/2014/main" id="{E32658B1-8168-D138-453A-C1ACD23E2B15}"/>
              </a:ext>
            </a:extLst>
          </p:cNvPr>
          <p:cNvPicPr>
            <a:picLocks noGrp="1" noChangeAspect="1"/>
          </p:cNvPicPr>
          <p:nvPr>
            <p:ph sz="half" idx="1"/>
            <a:videoFile r:link="rId2"/>
            <p:extLst>
              <p:ext uri="{DAA4B4D4-6D71-4841-9C94-3DE7FCFB9230}">
                <p14:media xmlns:p14="http://schemas.microsoft.com/office/powerpoint/2010/main" r:embed="rId1"/>
              </p:ext>
            </p:extLst>
          </p:nvPr>
        </p:nvPicPr>
        <p:blipFill>
          <a:blip r:embed="rId6"/>
          <a:stretch>
            <a:fillRect/>
          </a:stretch>
        </p:blipFill>
        <p:spPr>
          <a:xfrm>
            <a:off x="838199" y="1948378"/>
            <a:ext cx="3126669" cy="4420672"/>
          </a:xfrm>
        </p:spPr>
      </p:pic>
      <p:sp>
        <p:nvSpPr>
          <p:cNvPr id="5" name="Slide Number Placeholder 4">
            <a:extLst>
              <a:ext uri="{FF2B5EF4-FFF2-40B4-BE49-F238E27FC236}">
                <a16:creationId xmlns:a16="http://schemas.microsoft.com/office/drawing/2014/main" id="{EC796017-5DCE-F220-59DA-0399CDA147A4}"/>
              </a:ext>
            </a:extLst>
          </p:cNvPr>
          <p:cNvSpPr>
            <a:spLocks noGrp="1"/>
          </p:cNvSpPr>
          <p:nvPr>
            <p:ph type="sldNum" sz="quarter" idx="12"/>
          </p:nvPr>
        </p:nvSpPr>
        <p:spPr/>
        <p:txBody>
          <a:bodyPr/>
          <a:lstStyle/>
          <a:p>
            <a:fld id="{D8BDD23D-C8F6-4F1D-978A-3C6405DB8B09}" type="slidenum">
              <a:rPr lang="en-IN" smtClean="0"/>
              <a:t>23</a:t>
            </a:fld>
            <a:endParaRPr lang="en-IN"/>
          </a:p>
        </p:txBody>
      </p:sp>
      <p:pic>
        <p:nvPicPr>
          <p:cNvPr id="7" name="WhatsApp Video 2023-04-11 at 4.32.31 PM">
            <a:hlinkClick r:id="" action="ppaction://media"/>
            <a:extLst>
              <a:ext uri="{FF2B5EF4-FFF2-40B4-BE49-F238E27FC236}">
                <a16:creationId xmlns:a16="http://schemas.microsoft.com/office/drawing/2014/main" id="{84C1C1FA-BE4D-40AD-F99E-67FFD9B349F6}"/>
              </a:ext>
            </a:extLst>
          </p:cNvPr>
          <p:cNvPicPr>
            <a:picLocks noChangeAspect="1"/>
          </p:cNvPicPr>
          <p:nvPr>
            <a:videoFile r:link="rId4"/>
            <p:extLst>
              <p:ext uri="{DAA4B4D4-6D71-4841-9C94-3DE7FCFB9230}">
                <p14:media xmlns:p14="http://schemas.microsoft.com/office/powerpoint/2010/main" r:embed="rId3"/>
              </p:ext>
            </p:extLst>
          </p:nvPr>
        </p:nvPicPr>
        <p:blipFill>
          <a:blip r:embed="rId7"/>
          <a:stretch>
            <a:fillRect/>
          </a:stretch>
        </p:blipFill>
        <p:spPr>
          <a:xfrm>
            <a:off x="6095999" y="1935677"/>
            <a:ext cx="3938649" cy="4348287"/>
          </a:xfrm>
          <a:prstGeom prst="rect">
            <a:avLst/>
          </a:prstGeom>
        </p:spPr>
      </p:pic>
    </p:spTree>
    <p:extLst>
      <p:ext uri="{BB962C8B-B14F-4D97-AF65-F5344CB8AC3E}">
        <p14:creationId xmlns:p14="http://schemas.microsoft.com/office/powerpoint/2010/main" val="4192192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375"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6933"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11" fill="hold" display="0">
                  <p:stCondLst>
                    <p:cond delay="indefinite"/>
                  </p:stCondLst>
                </p:cTn>
                <p:tgtEl>
                  <p:spTgt spid="6"/>
                </p:tgtEl>
              </p:cMediaNode>
            </p:video>
            <p:seq concurrent="1" nextAc="seek">
              <p:cTn id="12" restart="whenNotActive" fill="hold" evtFilter="cancelBubble" nodeType="interactiveSeq">
                <p:stCondLst>
                  <p:cond evt="onClick" delay="0">
                    <p:tgtEl>
                      <p:spTgt spid="6"/>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6"/>
                                        </p:tgtEl>
                                      </p:cBhvr>
                                    </p:cmd>
                                  </p:childTnLst>
                                </p:cTn>
                              </p:par>
                            </p:childTnLst>
                          </p:cTn>
                        </p:par>
                      </p:childTnLst>
                    </p:cTn>
                  </p:par>
                </p:childTnLst>
              </p:cTn>
              <p:nextCondLst>
                <p:cond evt="onClick" delay="0">
                  <p:tgtEl>
                    <p:spTgt spid="6"/>
                  </p:tgtEl>
                </p:cond>
              </p:nextCondLst>
            </p:seq>
            <p:video>
              <p:cMediaNode vol="80000" mute="1">
                <p:cTn id="17" fill="hold" display="0">
                  <p:stCondLst>
                    <p:cond delay="indefinite"/>
                  </p:stCondLst>
                </p:cTn>
                <p:tgtEl>
                  <p:spTgt spid="7"/>
                </p:tgtEl>
              </p:cMediaNode>
            </p:video>
            <p:seq concurrent="1" nextAc="seek">
              <p:cTn id="18" restart="whenNotActive" fill="hold" evtFilter="cancelBubble" nodeType="interactiveSeq">
                <p:stCondLst>
                  <p:cond evt="onClick" delay="0">
                    <p:tgtEl>
                      <p:spTgt spid="7"/>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4FFFD1-6DC7-07BD-9FAE-9A2F5F616495}"/>
              </a:ext>
            </a:extLst>
          </p:cNvPr>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TABLUATION</a:t>
            </a:r>
          </a:p>
        </p:txBody>
      </p:sp>
      <p:graphicFrame>
        <p:nvGraphicFramePr>
          <p:cNvPr id="9" name="Table 9">
            <a:extLst>
              <a:ext uri="{FF2B5EF4-FFF2-40B4-BE49-F238E27FC236}">
                <a16:creationId xmlns:a16="http://schemas.microsoft.com/office/drawing/2014/main" id="{F81143C0-EDA3-83BA-FC80-493045DF3F30}"/>
              </a:ext>
            </a:extLst>
          </p:cNvPr>
          <p:cNvGraphicFramePr>
            <a:graphicFrameLocks noGrp="1"/>
          </p:cNvGraphicFramePr>
          <p:nvPr>
            <p:ph type="tbl" sz="quarter" idx="14"/>
            <p:extLst>
              <p:ext uri="{D42A27DB-BD31-4B8C-83A1-F6EECF244321}">
                <p14:modId xmlns:p14="http://schemas.microsoft.com/office/powerpoint/2010/main" val="1460914237"/>
              </p:ext>
            </p:extLst>
          </p:nvPr>
        </p:nvGraphicFramePr>
        <p:xfrm>
          <a:off x="308758" y="1710047"/>
          <a:ext cx="11649693" cy="4171249"/>
        </p:xfrm>
        <a:graphic>
          <a:graphicData uri="http://schemas.openxmlformats.org/drawingml/2006/table">
            <a:tbl>
              <a:tblPr firstRow="1" bandRow="1">
                <a:tableStyleId>{00A15C55-8517-42AA-B614-E9B94910E393}</a:tableStyleId>
              </a:tblPr>
              <a:tblGrid>
                <a:gridCol w="831273">
                  <a:extLst>
                    <a:ext uri="{9D8B030D-6E8A-4147-A177-3AD203B41FA5}">
                      <a16:colId xmlns:a16="http://schemas.microsoft.com/office/drawing/2014/main" val="2831155893"/>
                    </a:ext>
                  </a:extLst>
                </a:gridCol>
                <a:gridCol w="1947553">
                  <a:extLst>
                    <a:ext uri="{9D8B030D-6E8A-4147-A177-3AD203B41FA5}">
                      <a16:colId xmlns:a16="http://schemas.microsoft.com/office/drawing/2014/main" val="2968749683"/>
                    </a:ext>
                  </a:extLst>
                </a:gridCol>
                <a:gridCol w="1648383">
                  <a:extLst>
                    <a:ext uri="{9D8B030D-6E8A-4147-A177-3AD203B41FA5}">
                      <a16:colId xmlns:a16="http://schemas.microsoft.com/office/drawing/2014/main" val="1957333658"/>
                    </a:ext>
                  </a:extLst>
                </a:gridCol>
                <a:gridCol w="1997342">
                  <a:extLst>
                    <a:ext uri="{9D8B030D-6E8A-4147-A177-3AD203B41FA5}">
                      <a16:colId xmlns:a16="http://schemas.microsoft.com/office/drawing/2014/main" val="1181224218"/>
                    </a:ext>
                  </a:extLst>
                </a:gridCol>
                <a:gridCol w="1496291">
                  <a:extLst>
                    <a:ext uri="{9D8B030D-6E8A-4147-A177-3AD203B41FA5}">
                      <a16:colId xmlns:a16="http://schemas.microsoft.com/office/drawing/2014/main" val="1021140845"/>
                    </a:ext>
                  </a:extLst>
                </a:gridCol>
                <a:gridCol w="3728851">
                  <a:extLst>
                    <a:ext uri="{9D8B030D-6E8A-4147-A177-3AD203B41FA5}">
                      <a16:colId xmlns:a16="http://schemas.microsoft.com/office/drawing/2014/main" val="3572381409"/>
                    </a:ext>
                  </a:extLst>
                </a:gridCol>
              </a:tblGrid>
              <a:tr h="783771">
                <a:tc>
                  <a:txBody>
                    <a:bodyPr/>
                    <a:lstStyle/>
                    <a:p>
                      <a:r>
                        <a:rPr lang="en-US" dirty="0">
                          <a:solidFill>
                            <a:schemeClr val="bg1"/>
                          </a:solidFill>
                        </a:rPr>
                        <a:t>S.NO</a:t>
                      </a:r>
                    </a:p>
                    <a:p>
                      <a:endParaRPr lang="en-US" dirty="0">
                        <a:solidFill>
                          <a:schemeClr val="bg1"/>
                        </a:solidFill>
                      </a:endParaRPr>
                    </a:p>
                  </a:txBody>
                  <a:tcPr>
                    <a:solidFill>
                      <a:schemeClr val="accent4">
                        <a:lumMod val="60000"/>
                        <a:lumOff val="40000"/>
                      </a:schemeClr>
                    </a:solidFill>
                  </a:tcPr>
                </a:tc>
                <a:tc>
                  <a:txBody>
                    <a:bodyPr/>
                    <a:lstStyle/>
                    <a:p>
                      <a:r>
                        <a:rPr lang="en-US" dirty="0">
                          <a:solidFill>
                            <a:schemeClr val="bg1"/>
                          </a:solidFill>
                        </a:rPr>
                        <a:t>FRUIT CONDITION</a:t>
                      </a:r>
                    </a:p>
                  </a:txBody>
                  <a:tcPr>
                    <a:solidFill>
                      <a:schemeClr val="accent4">
                        <a:lumMod val="60000"/>
                        <a:lumOff val="40000"/>
                      </a:schemeClr>
                    </a:solidFill>
                  </a:tcPr>
                </a:tc>
                <a:tc>
                  <a:txBody>
                    <a:bodyPr/>
                    <a:lstStyle/>
                    <a:p>
                      <a:r>
                        <a:rPr lang="en-US" dirty="0"/>
                        <a:t>TEMPERATURE</a:t>
                      </a:r>
                    </a:p>
                  </a:txBody>
                  <a:tcPr>
                    <a:solidFill>
                      <a:schemeClr val="accent4">
                        <a:lumMod val="60000"/>
                        <a:lumOff val="40000"/>
                      </a:schemeClr>
                    </a:solidFill>
                  </a:tcPr>
                </a:tc>
                <a:tc>
                  <a:txBody>
                    <a:bodyPr/>
                    <a:lstStyle/>
                    <a:p>
                      <a:r>
                        <a:rPr lang="en-US" dirty="0"/>
                        <a:t>WAX PERCENTAGE</a:t>
                      </a:r>
                    </a:p>
                  </a:txBody>
                  <a:tcPr>
                    <a:solidFill>
                      <a:schemeClr val="accent4">
                        <a:lumMod val="60000"/>
                        <a:lumOff val="40000"/>
                      </a:schemeClr>
                    </a:solidFill>
                  </a:tcPr>
                </a:tc>
                <a:tc>
                  <a:txBody>
                    <a:bodyPr/>
                    <a:lstStyle/>
                    <a:p>
                      <a:r>
                        <a:rPr lang="en-US" dirty="0"/>
                        <a:t>    STORES</a:t>
                      </a:r>
                    </a:p>
                  </a:txBody>
                  <a:tcPr>
                    <a:solidFill>
                      <a:schemeClr val="accent4">
                        <a:lumMod val="60000"/>
                        <a:lumOff val="40000"/>
                      </a:schemeClr>
                    </a:solidFill>
                  </a:tcPr>
                </a:tc>
                <a:tc>
                  <a:txBody>
                    <a:bodyPr/>
                    <a:lstStyle/>
                    <a:p>
                      <a:r>
                        <a:rPr lang="en-US" dirty="0"/>
                        <a:t>       CHEMICALS</a:t>
                      </a:r>
                    </a:p>
                  </a:txBody>
                  <a:tcPr>
                    <a:solidFill>
                      <a:schemeClr val="accent4">
                        <a:lumMod val="60000"/>
                        <a:lumOff val="40000"/>
                      </a:schemeClr>
                    </a:solidFill>
                  </a:tcPr>
                </a:tc>
                <a:extLst>
                  <a:ext uri="{0D108BD9-81ED-4DB2-BD59-A6C34878D82A}">
                    <a16:rowId xmlns:a16="http://schemas.microsoft.com/office/drawing/2014/main" val="2332880559"/>
                  </a:ext>
                </a:extLst>
              </a:tr>
              <a:tr h="1318161">
                <a:tc>
                  <a:txBody>
                    <a:bodyPr/>
                    <a:lstStyle/>
                    <a:p>
                      <a:r>
                        <a:rPr lang="en-US" dirty="0"/>
                        <a:t>   1</a:t>
                      </a:r>
                    </a:p>
                  </a:txBody>
                  <a:tcPr/>
                </a:tc>
                <a:tc>
                  <a:txBody>
                    <a:bodyPr/>
                    <a:lstStyle/>
                    <a:p>
                      <a:r>
                        <a:rPr lang="en-US" dirty="0"/>
                        <a:t> </a:t>
                      </a:r>
                      <a:r>
                        <a:rPr lang="en-US" dirty="0">
                          <a:latin typeface="Times New Roman" panose="02020603050405020304" pitchFamily="18" charset="0"/>
                          <a:cs typeface="Times New Roman" panose="02020603050405020304" pitchFamily="18" charset="0"/>
                        </a:rPr>
                        <a:t>Unrotten</a:t>
                      </a:r>
                    </a:p>
                  </a:txBody>
                  <a:tcPr/>
                </a:tc>
                <a:tc>
                  <a:txBody>
                    <a:bodyPr/>
                    <a:lstStyle/>
                    <a:p>
                      <a:r>
                        <a:rPr lang="en-US" dirty="0"/>
                        <a:t>     72-78 F</a:t>
                      </a:r>
                    </a:p>
                  </a:txBody>
                  <a:tcPr/>
                </a:tc>
                <a:tc>
                  <a:txBody>
                    <a:bodyPr/>
                    <a:lstStyle/>
                    <a:p>
                      <a:r>
                        <a:rPr lang="en-US" dirty="0"/>
                        <a:t>      25 % below</a:t>
                      </a:r>
                    </a:p>
                  </a:txBody>
                  <a:tcPr/>
                </a:tc>
                <a:tc>
                  <a:txBody>
                    <a:bodyPr/>
                    <a:lstStyle/>
                    <a:p>
                      <a:r>
                        <a:rPr lang="en-US" dirty="0"/>
                        <a:t>     2-3 days</a:t>
                      </a:r>
                    </a:p>
                  </a:txBody>
                  <a:tcPr/>
                </a:tc>
                <a:tc>
                  <a:txBody>
                    <a:bodyPr/>
                    <a:lstStyle/>
                    <a:p>
                      <a:r>
                        <a:rPr lang="en-US" dirty="0"/>
                        <a:t> Quercetin, </a:t>
                      </a:r>
                      <a:r>
                        <a:rPr lang="en-US" dirty="0" err="1"/>
                        <a:t>Catechin,Phloridzin</a:t>
                      </a:r>
                      <a:r>
                        <a:rPr lang="en-US" dirty="0"/>
                        <a:t>,</a:t>
                      </a:r>
                    </a:p>
                    <a:p>
                      <a:r>
                        <a:rPr lang="en-US" dirty="0"/>
                        <a:t>Chlorogenic</a:t>
                      </a:r>
                    </a:p>
                  </a:txBody>
                  <a:tcPr/>
                </a:tc>
                <a:extLst>
                  <a:ext uri="{0D108BD9-81ED-4DB2-BD59-A6C34878D82A}">
                    <a16:rowId xmlns:a16="http://schemas.microsoft.com/office/drawing/2014/main" val="389895015"/>
                  </a:ext>
                </a:extLst>
              </a:tr>
              <a:tr h="938151">
                <a:tc>
                  <a:txBody>
                    <a:bodyPr/>
                    <a:lstStyle/>
                    <a:p>
                      <a:r>
                        <a:rPr lang="en-US" dirty="0"/>
                        <a:t>    2</a:t>
                      </a:r>
                    </a:p>
                  </a:txBody>
                  <a:tcPr/>
                </a:tc>
                <a:tc>
                  <a:txBody>
                    <a:bodyPr/>
                    <a:lstStyle/>
                    <a:p>
                      <a:r>
                        <a:rPr lang="en-US" dirty="0">
                          <a:latin typeface="Times New Roman" panose="02020603050405020304" pitchFamily="18" charset="0"/>
                          <a:cs typeface="Times New Roman" panose="02020603050405020304" pitchFamily="18" charset="0"/>
                        </a:rPr>
                        <a:t>Middle stage of rotten</a:t>
                      </a:r>
                    </a:p>
                  </a:txBody>
                  <a:tcPr/>
                </a:tc>
                <a:tc>
                  <a:txBody>
                    <a:bodyPr/>
                    <a:lstStyle/>
                    <a:p>
                      <a:r>
                        <a:rPr lang="en-US" dirty="0"/>
                        <a:t>      78-85 F</a:t>
                      </a:r>
                    </a:p>
                  </a:txBody>
                  <a:tcPr/>
                </a:tc>
                <a:tc>
                  <a:txBody>
                    <a:bodyPr/>
                    <a:lstStyle/>
                    <a:p>
                      <a:r>
                        <a:rPr lang="en-US" dirty="0"/>
                        <a:t>       26-40 %</a:t>
                      </a:r>
                    </a:p>
                  </a:txBody>
                  <a:tcPr/>
                </a:tc>
                <a:tc>
                  <a:txBody>
                    <a:bodyPr/>
                    <a:lstStyle/>
                    <a:p>
                      <a:r>
                        <a:rPr lang="en-US" dirty="0"/>
                        <a:t>     4-5 days</a:t>
                      </a:r>
                    </a:p>
                  </a:txBody>
                  <a:tcPr/>
                </a:tc>
                <a:tc>
                  <a:txBody>
                    <a:bodyPr/>
                    <a:lstStyle/>
                    <a:p>
                      <a:r>
                        <a:rPr lang="en-US" dirty="0"/>
                        <a:t>Galactose, Arabinose</a:t>
                      </a:r>
                    </a:p>
                  </a:txBody>
                  <a:tcPr/>
                </a:tc>
                <a:extLst>
                  <a:ext uri="{0D108BD9-81ED-4DB2-BD59-A6C34878D82A}">
                    <a16:rowId xmlns:a16="http://schemas.microsoft.com/office/drawing/2014/main" val="1595173515"/>
                  </a:ext>
                </a:extLst>
              </a:tr>
              <a:tr h="1131166">
                <a:tc>
                  <a:txBody>
                    <a:bodyPr/>
                    <a:lstStyle/>
                    <a:p>
                      <a:r>
                        <a:rPr lang="en-US" dirty="0"/>
                        <a:t>    3</a:t>
                      </a:r>
                    </a:p>
                  </a:txBody>
                  <a:tcPr/>
                </a:tc>
                <a:tc>
                  <a:txBody>
                    <a:bodyPr/>
                    <a:lstStyle/>
                    <a:p>
                      <a:r>
                        <a:rPr lang="en-US" dirty="0">
                          <a:latin typeface="Times New Roman" panose="02020603050405020304" pitchFamily="18" charset="0"/>
                          <a:cs typeface="Times New Roman" panose="02020603050405020304" pitchFamily="18" charset="0"/>
                        </a:rPr>
                        <a:t>rotten</a:t>
                      </a:r>
                    </a:p>
                  </a:txBody>
                  <a:tcPr/>
                </a:tc>
                <a:tc>
                  <a:txBody>
                    <a:bodyPr/>
                    <a:lstStyle/>
                    <a:p>
                      <a:r>
                        <a:rPr lang="en-US" dirty="0"/>
                        <a:t>      85-94 F</a:t>
                      </a:r>
                      <a:endParaRPr lang="en-US" dirty="0">
                        <a:solidFill>
                          <a:schemeClr val="tx1"/>
                        </a:solidFill>
                      </a:endParaRPr>
                    </a:p>
                  </a:txBody>
                  <a:tcPr/>
                </a:tc>
                <a:tc>
                  <a:txBody>
                    <a:bodyPr/>
                    <a:lstStyle/>
                    <a:p>
                      <a:r>
                        <a:rPr lang="en-US" dirty="0"/>
                        <a:t>       40-70 %</a:t>
                      </a:r>
                    </a:p>
                  </a:txBody>
                  <a:tcPr/>
                </a:tc>
                <a:tc>
                  <a:txBody>
                    <a:bodyPr/>
                    <a:lstStyle/>
                    <a:p>
                      <a:r>
                        <a:rPr lang="en-US" dirty="0"/>
                        <a:t>     6-7days</a:t>
                      </a:r>
                    </a:p>
                  </a:txBody>
                  <a:tcPr/>
                </a:tc>
                <a:tc>
                  <a:txBody>
                    <a:bodyPr/>
                    <a:lstStyle/>
                    <a:p>
                      <a:r>
                        <a:rPr lang="en-US" dirty="0"/>
                        <a:t>Penicillium, </a:t>
                      </a:r>
                      <a:r>
                        <a:rPr lang="en-US" dirty="0" err="1"/>
                        <a:t>Aspergilllus</a:t>
                      </a:r>
                      <a:endParaRPr lang="en-US" dirty="0"/>
                    </a:p>
                  </a:txBody>
                  <a:tcPr/>
                </a:tc>
                <a:extLst>
                  <a:ext uri="{0D108BD9-81ED-4DB2-BD59-A6C34878D82A}">
                    <a16:rowId xmlns:a16="http://schemas.microsoft.com/office/drawing/2014/main" val="4099894260"/>
                  </a:ext>
                </a:extLst>
              </a:tr>
            </a:tbl>
          </a:graphicData>
        </a:graphic>
      </p:graphicFrame>
      <p:sp>
        <p:nvSpPr>
          <p:cNvPr id="10" name="Slide Number Placeholder 9">
            <a:extLst>
              <a:ext uri="{FF2B5EF4-FFF2-40B4-BE49-F238E27FC236}">
                <a16:creationId xmlns:a16="http://schemas.microsoft.com/office/drawing/2014/main" id="{75FF453C-C295-8A6F-C275-5298A79B99C9}"/>
              </a:ext>
            </a:extLst>
          </p:cNvPr>
          <p:cNvSpPr>
            <a:spLocks noGrp="1"/>
          </p:cNvSpPr>
          <p:nvPr>
            <p:ph type="sldNum" sz="quarter" idx="17"/>
          </p:nvPr>
        </p:nvSpPr>
        <p:spPr/>
        <p:txBody>
          <a:bodyPr/>
          <a:lstStyle/>
          <a:p>
            <a:pPr>
              <a:defRPr/>
            </a:pPr>
            <a:fld id="{E7D756F8-99C5-46FD-B140-72AFD765DF6F}" type="slidenum">
              <a:rPr lang="en-US" altLang="en-US" smtClean="0"/>
              <a:pPr>
                <a:defRPr/>
              </a:pPr>
              <a:t>24</a:t>
            </a:fld>
            <a:endParaRPr lang="en-US" altLang="en-US"/>
          </a:p>
        </p:txBody>
      </p:sp>
    </p:spTree>
    <p:extLst>
      <p:ext uri="{BB962C8B-B14F-4D97-AF65-F5344CB8AC3E}">
        <p14:creationId xmlns:p14="http://schemas.microsoft.com/office/powerpoint/2010/main" val="32376335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D9BBC0-42F3-46A6-4985-A1D0857476AB}"/>
              </a:ext>
            </a:extLst>
          </p:cNvPr>
          <p:cNvSpPr>
            <a:spLocks noGrp="1"/>
          </p:cNvSpPr>
          <p:nvPr>
            <p:ph type="title"/>
          </p:nvPr>
        </p:nvSpPr>
        <p:spPr>
          <a:xfrm>
            <a:off x="392430" y="319405"/>
            <a:ext cx="10515600" cy="1325563"/>
          </a:xfrm>
        </p:spPr>
        <p:txBody>
          <a:bodyPr/>
          <a:lstStyle/>
          <a:p>
            <a:r>
              <a:rPr lang="en-IN" b="1" dirty="0">
                <a:latin typeface="Times New Roman" panose="02020603050405020304" pitchFamily="18" charset="0"/>
                <a:cs typeface="Times New Roman" panose="02020603050405020304" pitchFamily="18" charset="0"/>
              </a:rPr>
              <a:t>CONCLUSION</a:t>
            </a:r>
          </a:p>
        </p:txBody>
      </p:sp>
      <p:sp>
        <p:nvSpPr>
          <p:cNvPr id="3" name="Content Placeholder 2">
            <a:extLst>
              <a:ext uri="{FF2B5EF4-FFF2-40B4-BE49-F238E27FC236}">
                <a16:creationId xmlns:a16="http://schemas.microsoft.com/office/drawing/2014/main" id="{C6FB18F8-2921-36AB-068F-6F4EDCF31B15}"/>
              </a:ext>
            </a:extLst>
          </p:cNvPr>
          <p:cNvSpPr>
            <a:spLocks noGrp="1"/>
          </p:cNvSpPr>
          <p:nvPr>
            <p:ph idx="1"/>
          </p:nvPr>
        </p:nvSpPr>
        <p:spPr>
          <a:xfrm>
            <a:off x="392431" y="1644968"/>
            <a:ext cx="10734748" cy="4363946"/>
          </a:xfrm>
        </p:spPr>
        <p:txBody>
          <a:bodyPr>
            <a:noAutofit/>
          </a:bodyPr>
          <a:lstStyle/>
          <a:p>
            <a:pPr algn="just"/>
            <a:r>
              <a:rPr lang="en-US" sz="2100" cap="none" dirty="0">
                <a:latin typeface="Times New Roman" panose="02020603050405020304" pitchFamily="18" charset="0"/>
                <a:cs typeface="Times New Roman" panose="02020603050405020304" pitchFamily="18" charset="0"/>
              </a:rPr>
              <a:t>This project aimed to develop a system for detecting the freshness and ripeness of fruits based on their temperature using an LM35 sensor and a deep learning algorithm. </a:t>
            </a:r>
          </a:p>
          <a:p>
            <a:pPr algn="just"/>
            <a:r>
              <a:rPr lang="en-US" sz="2100" cap="none" dirty="0">
                <a:latin typeface="Times New Roman" panose="02020603050405020304" pitchFamily="18" charset="0"/>
                <a:cs typeface="Times New Roman" panose="02020603050405020304" pitchFamily="18" charset="0"/>
              </a:rPr>
              <a:t>Additionally, the proposed system aimed to classify fruits as organic or non-organic based on the readings obtained from an MQ sensor. </a:t>
            </a:r>
          </a:p>
          <a:p>
            <a:pPr algn="just"/>
            <a:r>
              <a:rPr lang="en-US" sz="2100" cap="none" dirty="0">
                <a:latin typeface="Times New Roman" panose="02020603050405020304" pitchFamily="18" charset="0"/>
                <a:cs typeface="Times New Roman" panose="02020603050405020304" pitchFamily="18" charset="0"/>
              </a:rPr>
              <a:t>The results of this project showed that the proposed method can accurately detect the quality of fruits, providing an automated solution for food quality control and inspection. </a:t>
            </a:r>
          </a:p>
          <a:p>
            <a:pPr algn="just"/>
            <a:r>
              <a:rPr lang="en-US" sz="2100" cap="none" dirty="0">
                <a:latin typeface="Times New Roman" panose="02020603050405020304" pitchFamily="18" charset="0"/>
                <a:cs typeface="Times New Roman" panose="02020603050405020304" pitchFamily="18" charset="0"/>
              </a:rPr>
              <a:t>The proposed system can potentially contribute to reducing food waste and improving the quality of food products in the food industry</a:t>
            </a:r>
            <a:r>
              <a:rPr lang="en-US" sz="1800" cap="none" dirty="0">
                <a:latin typeface="Times New Roman" panose="02020603050405020304" pitchFamily="18" charset="0"/>
                <a:cs typeface="Times New Roman" panose="02020603050405020304" pitchFamily="18" charset="0"/>
              </a:rPr>
              <a:t>.</a:t>
            </a:r>
            <a:endParaRPr lang="en-IN" sz="1800"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36BF5511-CE69-665C-2E0E-34940E5EBA5D}"/>
              </a:ext>
            </a:extLst>
          </p:cNvPr>
          <p:cNvSpPr>
            <a:spLocks noGrp="1"/>
          </p:cNvSpPr>
          <p:nvPr>
            <p:ph type="sldNum" sz="quarter" idx="12"/>
          </p:nvPr>
        </p:nvSpPr>
        <p:spPr/>
        <p:txBody>
          <a:bodyPr/>
          <a:lstStyle/>
          <a:p>
            <a:fld id="{D8BDD23D-C8F6-4F1D-978A-3C6405DB8B09}" type="slidenum">
              <a:rPr lang="en-IN" smtClean="0"/>
              <a:t>25</a:t>
            </a:fld>
            <a:endParaRPr lang="en-IN"/>
          </a:p>
        </p:txBody>
      </p:sp>
    </p:spTree>
    <p:extLst>
      <p:ext uri="{BB962C8B-B14F-4D97-AF65-F5344CB8AC3E}">
        <p14:creationId xmlns:p14="http://schemas.microsoft.com/office/powerpoint/2010/main" val="20436105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4">
            <a:extLst>
              <a:ext uri="{FF2B5EF4-FFF2-40B4-BE49-F238E27FC236}">
                <a16:creationId xmlns:a16="http://schemas.microsoft.com/office/drawing/2014/main" id="{7E4854B4-B9DC-BEE1-C0F4-02B3B315C93A}"/>
              </a:ext>
            </a:extLst>
          </p:cNvPr>
          <p:cNvGraphicFramePr>
            <a:graphicFrameLocks/>
          </p:cNvGraphicFramePr>
          <p:nvPr>
            <p:extLst>
              <p:ext uri="{D42A27DB-BD31-4B8C-83A1-F6EECF244321}">
                <p14:modId xmlns:p14="http://schemas.microsoft.com/office/powerpoint/2010/main" val="2472302316"/>
              </p:ext>
            </p:extLst>
          </p:nvPr>
        </p:nvGraphicFramePr>
        <p:xfrm>
          <a:off x="1349479" y="1137646"/>
          <a:ext cx="9869129" cy="5452736"/>
        </p:xfrm>
        <a:graphic>
          <a:graphicData uri="http://schemas.openxmlformats.org/drawingml/2006/table">
            <a:tbl>
              <a:tblPr firstRow="1" bandRow="1"/>
              <a:tblGrid>
                <a:gridCol w="1092028">
                  <a:extLst>
                    <a:ext uri="{9D8B030D-6E8A-4147-A177-3AD203B41FA5}">
                      <a16:colId xmlns:a16="http://schemas.microsoft.com/office/drawing/2014/main" val="20000"/>
                    </a:ext>
                  </a:extLst>
                </a:gridCol>
                <a:gridCol w="3223526">
                  <a:extLst>
                    <a:ext uri="{9D8B030D-6E8A-4147-A177-3AD203B41FA5}">
                      <a16:colId xmlns:a16="http://schemas.microsoft.com/office/drawing/2014/main" val="20001"/>
                    </a:ext>
                  </a:extLst>
                </a:gridCol>
                <a:gridCol w="3346160">
                  <a:extLst>
                    <a:ext uri="{9D8B030D-6E8A-4147-A177-3AD203B41FA5}">
                      <a16:colId xmlns:a16="http://schemas.microsoft.com/office/drawing/2014/main" val="20002"/>
                    </a:ext>
                  </a:extLst>
                </a:gridCol>
                <a:gridCol w="2207415">
                  <a:extLst>
                    <a:ext uri="{9D8B030D-6E8A-4147-A177-3AD203B41FA5}">
                      <a16:colId xmlns:a16="http://schemas.microsoft.com/office/drawing/2014/main" val="20003"/>
                    </a:ext>
                  </a:extLst>
                </a:gridCol>
              </a:tblGrid>
              <a:tr h="681592">
                <a:tc>
                  <a:txBody>
                    <a:bodyPr/>
                    <a:lstStyle>
                      <a:lvl1pPr marL="0" algn="l" defTabSz="914400" rtl="0" eaLnBrk="1" latinLnBrk="0" hangingPunct="1">
                        <a:defRPr sz="1800" b="1" kern="1200">
                          <a:solidFill>
                            <a:schemeClr val="lt1"/>
                          </a:solidFill>
                          <a:latin typeface="Tw Cen MT" panose="020B0602020104020603"/>
                        </a:defRPr>
                      </a:lvl1pPr>
                      <a:lvl2pPr marL="457200" algn="l" defTabSz="914400" rtl="0" eaLnBrk="1" latinLnBrk="0" hangingPunct="1">
                        <a:defRPr sz="1800" b="1" kern="1200">
                          <a:solidFill>
                            <a:schemeClr val="lt1"/>
                          </a:solidFill>
                          <a:latin typeface="Tw Cen MT" panose="020B0602020104020603"/>
                        </a:defRPr>
                      </a:lvl2pPr>
                      <a:lvl3pPr marL="914400" algn="l" defTabSz="914400" rtl="0" eaLnBrk="1" latinLnBrk="0" hangingPunct="1">
                        <a:defRPr sz="1800" b="1" kern="1200">
                          <a:solidFill>
                            <a:schemeClr val="lt1"/>
                          </a:solidFill>
                          <a:latin typeface="Tw Cen MT" panose="020B0602020104020603"/>
                        </a:defRPr>
                      </a:lvl3pPr>
                      <a:lvl4pPr marL="1371600" algn="l" defTabSz="914400" rtl="0" eaLnBrk="1" latinLnBrk="0" hangingPunct="1">
                        <a:defRPr sz="1800" b="1" kern="1200">
                          <a:solidFill>
                            <a:schemeClr val="lt1"/>
                          </a:solidFill>
                          <a:latin typeface="Tw Cen MT" panose="020B0602020104020603"/>
                        </a:defRPr>
                      </a:lvl4pPr>
                      <a:lvl5pPr marL="1828800" algn="l" defTabSz="914400" rtl="0" eaLnBrk="1" latinLnBrk="0" hangingPunct="1">
                        <a:defRPr sz="1800" b="1" kern="1200">
                          <a:solidFill>
                            <a:schemeClr val="lt1"/>
                          </a:solidFill>
                          <a:latin typeface="Tw Cen MT" panose="020B0602020104020603"/>
                        </a:defRPr>
                      </a:lvl5pPr>
                      <a:lvl6pPr marL="2286000" algn="l" defTabSz="914400" rtl="0" eaLnBrk="1" latinLnBrk="0" hangingPunct="1">
                        <a:defRPr sz="1800" b="1" kern="1200">
                          <a:solidFill>
                            <a:schemeClr val="lt1"/>
                          </a:solidFill>
                          <a:latin typeface="Tw Cen MT" panose="020B0602020104020603"/>
                        </a:defRPr>
                      </a:lvl6pPr>
                      <a:lvl7pPr marL="2743200" algn="l" defTabSz="914400" rtl="0" eaLnBrk="1" latinLnBrk="0" hangingPunct="1">
                        <a:defRPr sz="1800" b="1" kern="1200">
                          <a:solidFill>
                            <a:schemeClr val="lt1"/>
                          </a:solidFill>
                          <a:latin typeface="Tw Cen MT" panose="020B0602020104020603"/>
                        </a:defRPr>
                      </a:lvl7pPr>
                      <a:lvl8pPr marL="3200400" algn="l" defTabSz="914400" rtl="0" eaLnBrk="1" latinLnBrk="0" hangingPunct="1">
                        <a:defRPr sz="1800" b="1" kern="1200">
                          <a:solidFill>
                            <a:schemeClr val="lt1"/>
                          </a:solidFill>
                          <a:latin typeface="Tw Cen MT" panose="020B0602020104020603"/>
                        </a:defRPr>
                      </a:lvl8pPr>
                      <a:lvl9pPr marL="3657600" algn="l" defTabSz="914400" rtl="0" eaLnBrk="1" latinLnBrk="0" hangingPunct="1">
                        <a:defRPr sz="1800" b="1" kern="1200">
                          <a:solidFill>
                            <a:schemeClr val="lt1"/>
                          </a:solidFill>
                          <a:latin typeface="Tw Cen MT" panose="020B0602020104020603"/>
                        </a:defRPr>
                      </a:lvl9pPr>
                    </a:lstStyle>
                    <a:p>
                      <a:pPr algn="just"/>
                      <a:r>
                        <a:rPr lang="en-US" sz="1800" dirty="0">
                          <a:latin typeface="Times New Roman" panose="02020603050405020304" pitchFamily="18" charset="0"/>
                          <a:cs typeface="Times New Roman" panose="02020603050405020304" pitchFamily="18" charset="0"/>
                        </a:rPr>
                        <a:t>S.NO</a:t>
                      </a:r>
                      <a:endParaRPr lang="en-IN" sz="1800" dirty="0">
                        <a:latin typeface="Times New Roman" panose="02020603050405020304" pitchFamily="18" charset="0"/>
                        <a:cs typeface="Times New Roman" panose="02020603050405020304" pitchFamily="18" charset="0"/>
                      </a:endParaRPr>
                    </a:p>
                  </a:txBody>
                  <a:tcPr>
                    <a:lnL w="12700" cmpd="sng">
                      <a:solidFill>
                        <a:sysClr val="window" lastClr="FFFFFF"/>
                      </a:solidFill>
                    </a:lnL>
                    <a:lnR w="12700" cap="flat" cmpd="sng" algn="ctr">
                      <a:solidFill>
                        <a:sysClr val="window" lastClr="FFFFFF"/>
                      </a:solidFill>
                      <a:prstDash val="solid"/>
                      <a:round/>
                      <a:headEnd type="none" w="med" len="med"/>
                      <a:tailEnd type="none" w="med" len="med"/>
                    </a:lnR>
                    <a:lnT w="38100" cap="flat" cmpd="sng" algn="ctr">
                      <a:solidFill>
                        <a:sysClr val="window" lastClr="FFFFFF"/>
                      </a:solidFill>
                      <a:prstDash val="solid"/>
                      <a:round/>
                      <a:headEnd type="none" w="med" len="med"/>
                      <a:tailEnd type="none" w="med" len="med"/>
                    </a:lnT>
                    <a:lnB w="38100" cmpd="sng">
                      <a:solidFill>
                        <a:sysClr val="window" lastClr="FFFFFF"/>
                      </a:solidFill>
                    </a:lnB>
                    <a:lnTlToBr w="12700" cmpd="sng">
                      <a:noFill/>
                      <a:prstDash val="solid"/>
                    </a:lnTlToBr>
                    <a:lnBlToTr w="12700" cmpd="sng">
                      <a:noFill/>
                      <a:prstDash val="solid"/>
                    </a:lnBlToTr>
                    <a:solidFill>
                      <a:srgbClr val="DDC855"/>
                    </a:solidFill>
                  </a:tcPr>
                </a:tc>
                <a:tc>
                  <a:txBody>
                    <a:bodyPr/>
                    <a:lstStyle>
                      <a:lvl1pPr marL="0" algn="l" defTabSz="914400" rtl="0" eaLnBrk="1" latinLnBrk="0" hangingPunct="1">
                        <a:defRPr sz="1800" b="1" kern="1200">
                          <a:solidFill>
                            <a:schemeClr val="lt1"/>
                          </a:solidFill>
                          <a:latin typeface="Tw Cen MT" panose="020B0602020104020603"/>
                        </a:defRPr>
                      </a:lvl1pPr>
                      <a:lvl2pPr marL="457200" algn="l" defTabSz="914400" rtl="0" eaLnBrk="1" latinLnBrk="0" hangingPunct="1">
                        <a:defRPr sz="1800" b="1" kern="1200">
                          <a:solidFill>
                            <a:schemeClr val="lt1"/>
                          </a:solidFill>
                          <a:latin typeface="Tw Cen MT" panose="020B0602020104020603"/>
                        </a:defRPr>
                      </a:lvl2pPr>
                      <a:lvl3pPr marL="914400" algn="l" defTabSz="914400" rtl="0" eaLnBrk="1" latinLnBrk="0" hangingPunct="1">
                        <a:defRPr sz="1800" b="1" kern="1200">
                          <a:solidFill>
                            <a:schemeClr val="lt1"/>
                          </a:solidFill>
                          <a:latin typeface="Tw Cen MT" panose="020B0602020104020603"/>
                        </a:defRPr>
                      </a:lvl3pPr>
                      <a:lvl4pPr marL="1371600" algn="l" defTabSz="914400" rtl="0" eaLnBrk="1" latinLnBrk="0" hangingPunct="1">
                        <a:defRPr sz="1800" b="1" kern="1200">
                          <a:solidFill>
                            <a:schemeClr val="lt1"/>
                          </a:solidFill>
                          <a:latin typeface="Tw Cen MT" panose="020B0602020104020603"/>
                        </a:defRPr>
                      </a:lvl4pPr>
                      <a:lvl5pPr marL="1828800" algn="l" defTabSz="914400" rtl="0" eaLnBrk="1" latinLnBrk="0" hangingPunct="1">
                        <a:defRPr sz="1800" b="1" kern="1200">
                          <a:solidFill>
                            <a:schemeClr val="lt1"/>
                          </a:solidFill>
                          <a:latin typeface="Tw Cen MT" panose="020B0602020104020603"/>
                        </a:defRPr>
                      </a:lvl5pPr>
                      <a:lvl6pPr marL="2286000" algn="l" defTabSz="914400" rtl="0" eaLnBrk="1" latinLnBrk="0" hangingPunct="1">
                        <a:defRPr sz="1800" b="1" kern="1200">
                          <a:solidFill>
                            <a:schemeClr val="lt1"/>
                          </a:solidFill>
                          <a:latin typeface="Tw Cen MT" panose="020B0602020104020603"/>
                        </a:defRPr>
                      </a:lvl6pPr>
                      <a:lvl7pPr marL="2743200" algn="l" defTabSz="914400" rtl="0" eaLnBrk="1" latinLnBrk="0" hangingPunct="1">
                        <a:defRPr sz="1800" b="1" kern="1200">
                          <a:solidFill>
                            <a:schemeClr val="lt1"/>
                          </a:solidFill>
                          <a:latin typeface="Tw Cen MT" panose="020B0602020104020603"/>
                        </a:defRPr>
                      </a:lvl7pPr>
                      <a:lvl8pPr marL="3200400" algn="l" defTabSz="914400" rtl="0" eaLnBrk="1" latinLnBrk="0" hangingPunct="1">
                        <a:defRPr sz="1800" b="1" kern="1200">
                          <a:solidFill>
                            <a:schemeClr val="lt1"/>
                          </a:solidFill>
                          <a:latin typeface="Tw Cen MT" panose="020B0602020104020603"/>
                        </a:defRPr>
                      </a:lvl8pPr>
                      <a:lvl9pPr marL="3657600" algn="l" defTabSz="914400" rtl="0" eaLnBrk="1" latinLnBrk="0" hangingPunct="1">
                        <a:defRPr sz="1800" b="1" kern="1200">
                          <a:solidFill>
                            <a:schemeClr val="lt1"/>
                          </a:solidFill>
                          <a:latin typeface="Tw Cen MT" panose="020B0602020104020603"/>
                        </a:defRPr>
                      </a:lvl9pPr>
                    </a:lstStyle>
                    <a:p>
                      <a:pPr algn="just"/>
                      <a:r>
                        <a:rPr lang="en-IN" sz="1800" dirty="0">
                          <a:latin typeface="Times New Roman" panose="02020603050405020304" pitchFamily="18" charset="0"/>
                          <a:cs typeface="Times New Roman" panose="02020603050405020304" pitchFamily="18" charset="0"/>
                        </a:rPr>
                        <a:t>PROJECT ACTIVITY</a:t>
                      </a:r>
                    </a:p>
                  </a:txBody>
                  <a:tcP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381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DDC855"/>
                    </a:solidFill>
                  </a:tcPr>
                </a:tc>
                <a:tc>
                  <a:txBody>
                    <a:bodyPr/>
                    <a:lstStyle>
                      <a:lvl1pPr marL="0" algn="l" defTabSz="914400" rtl="0" eaLnBrk="1" latinLnBrk="0" hangingPunct="1">
                        <a:defRPr sz="1800" b="1" kern="1200">
                          <a:solidFill>
                            <a:schemeClr val="lt1"/>
                          </a:solidFill>
                          <a:latin typeface="Tw Cen MT" panose="020B0602020104020603"/>
                        </a:defRPr>
                      </a:lvl1pPr>
                      <a:lvl2pPr marL="457200" algn="l" defTabSz="914400" rtl="0" eaLnBrk="1" latinLnBrk="0" hangingPunct="1">
                        <a:defRPr sz="1800" b="1" kern="1200">
                          <a:solidFill>
                            <a:schemeClr val="lt1"/>
                          </a:solidFill>
                          <a:latin typeface="Tw Cen MT" panose="020B0602020104020603"/>
                        </a:defRPr>
                      </a:lvl2pPr>
                      <a:lvl3pPr marL="914400" algn="l" defTabSz="914400" rtl="0" eaLnBrk="1" latinLnBrk="0" hangingPunct="1">
                        <a:defRPr sz="1800" b="1" kern="1200">
                          <a:solidFill>
                            <a:schemeClr val="lt1"/>
                          </a:solidFill>
                          <a:latin typeface="Tw Cen MT" panose="020B0602020104020603"/>
                        </a:defRPr>
                      </a:lvl3pPr>
                      <a:lvl4pPr marL="1371600" algn="l" defTabSz="914400" rtl="0" eaLnBrk="1" latinLnBrk="0" hangingPunct="1">
                        <a:defRPr sz="1800" b="1" kern="1200">
                          <a:solidFill>
                            <a:schemeClr val="lt1"/>
                          </a:solidFill>
                          <a:latin typeface="Tw Cen MT" panose="020B0602020104020603"/>
                        </a:defRPr>
                      </a:lvl4pPr>
                      <a:lvl5pPr marL="1828800" algn="l" defTabSz="914400" rtl="0" eaLnBrk="1" latinLnBrk="0" hangingPunct="1">
                        <a:defRPr sz="1800" b="1" kern="1200">
                          <a:solidFill>
                            <a:schemeClr val="lt1"/>
                          </a:solidFill>
                          <a:latin typeface="Tw Cen MT" panose="020B0602020104020603"/>
                        </a:defRPr>
                      </a:lvl5pPr>
                      <a:lvl6pPr marL="2286000" algn="l" defTabSz="914400" rtl="0" eaLnBrk="1" latinLnBrk="0" hangingPunct="1">
                        <a:defRPr sz="1800" b="1" kern="1200">
                          <a:solidFill>
                            <a:schemeClr val="lt1"/>
                          </a:solidFill>
                          <a:latin typeface="Tw Cen MT" panose="020B0602020104020603"/>
                        </a:defRPr>
                      </a:lvl6pPr>
                      <a:lvl7pPr marL="2743200" algn="l" defTabSz="914400" rtl="0" eaLnBrk="1" latinLnBrk="0" hangingPunct="1">
                        <a:defRPr sz="1800" b="1" kern="1200">
                          <a:solidFill>
                            <a:schemeClr val="lt1"/>
                          </a:solidFill>
                          <a:latin typeface="Tw Cen MT" panose="020B0602020104020603"/>
                        </a:defRPr>
                      </a:lvl7pPr>
                      <a:lvl8pPr marL="3200400" algn="l" defTabSz="914400" rtl="0" eaLnBrk="1" latinLnBrk="0" hangingPunct="1">
                        <a:defRPr sz="1800" b="1" kern="1200">
                          <a:solidFill>
                            <a:schemeClr val="lt1"/>
                          </a:solidFill>
                          <a:latin typeface="Tw Cen MT" panose="020B0602020104020603"/>
                        </a:defRPr>
                      </a:lvl8pPr>
                      <a:lvl9pPr marL="3657600" algn="l" defTabSz="914400" rtl="0" eaLnBrk="1" latinLnBrk="0" hangingPunct="1">
                        <a:defRPr sz="1800" b="1" kern="1200">
                          <a:solidFill>
                            <a:schemeClr val="lt1"/>
                          </a:solidFill>
                          <a:latin typeface="Tw Cen MT" panose="020B0602020104020603"/>
                        </a:defRPr>
                      </a:lvl9pPr>
                    </a:lstStyle>
                    <a:p>
                      <a:pPr algn="just"/>
                      <a:r>
                        <a:rPr lang="en-US" sz="1800" dirty="0">
                          <a:latin typeface="Times New Roman" panose="02020603050405020304" pitchFamily="18" charset="0"/>
                          <a:cs typeface="Times New Roman" panose="02020603050405020304" pitchFamily="18" charset="0"/>
                        </a:rPr>
                        <a:t>DESCRIPTION</a:t>
                      </a:r>
                      <a:endParaRPr lang="en-IN" sz="1800" dirty="0">
                        <a:latin typeface="Times New Roman" panose="02020603050405020304" pitchFamily="18" charset="0"/>
                        <a:cs typeface="Times New Roman" panose="02020603050405020304" pitchFamily="18" charset="0"/>
                      </a:endParaRPr>
                    </a:p>
                  </a:txBody>
                  <a:tcP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381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DDC855"/>
                    </a:solidFill>
                  </a:tcPr>
                </a:tc>
                <a:tc>
                  <a:txBody>
                    <a:bodyPr/>
                    <a:lstStyle>
                      <a:lvl1pPr marL="0" algn="l" defTabSz="914400" rtl="0" eaLnBrk="1" latinLnBrk="0" hangingPunct="1">
                        <a:defRPr sz="1800" b="1" kern="1200">
                          <a:solidFill>
                            <a:schemeClr val="lt1"/>
                          </a:solidFill>
                          <a:latin typeface="Tw Cen MT" panose="020B0602020104020603"/>
                        </a:defRPr>
                      </a:lvl1pPr>
                      <a:lvl2pPr marL="457200" algn="l" defTabSz="914400" rtl="0" eaLnBrk="1" latinLnBrk="0" hangingPunct="1">
                        <a:defRPr sz="1800" b="1" kern="1200">
                          <a:solidFill>
                            <a:schemeClr val="lt1"/>
                          </a:solidFill>
                          <a:latin typeface="Tw Cen MT" panose="020B0602020104020603"/>
                        </a:defRPr>
                      </a:lvl2pPr>
                      <a:lvl3pPr marL="914400" algn="l" defTabSz="914400" rtl="0" eaLnBrk="1" latinLnBrk="0" hangingPunct="1">
                        <a:defRPr sz="1800" b="1" kern="1200">
                          <a:solidFill>
                            <a:schemeClr val="lt1"/>
                          </a:solidFill>
                          <a:latin typeface="Tw Cen MT" panose="020B0602020104020603"/>
                        </a:defRPr>
                      </a:lvl3pPr>
                      <a:lvl4pPr marL="1371600" algn="l" defTabSz="914400" rtl="0" eaLnBrk="1" latinLnBrk="0" hangingPunct="1">
                        <a:defRPr sz="1800" b="1" kern="1200">
                          <a:solidFill>
                            <a:schemeClr val="lt1"/>
                          </a:solidFill>
                          <a:latin typeface="Tw Cen MT" panose="020B0602020104020603"/>
                        </a:defRPr>
                      </a:lvl4pPr>
                      <a:lvl5pPr marL="1828800" algn="l" defTabSz="914400" rtl="0" eaLnBrk="1" latinLnBrk="0" hangingPunct="1">
                        <a:defRPr sz="1800" b="1" kern="1200">
                          <a:solidFill>
                            <a:schemeClr val="lt1"/>
                          </a:solidFill>
                          <a:latin typeface="Tw Cen MT" panose="020B0602020104020603"/>
                        </a:defRPr>
                      </a:lvl5pPr>
                      <a:lvl6pPr marL="2286000" algn="l" defTabSz="914400" rtl="0" eaLnBrk="1" latinLnBrk="0" hangingPunct="1">
                        <a:defRPr sz="1800" b="1" kern="1200">
                          <a:solidFill>
                            <a:schemeClr val="lt1"/>
                          </a:solidFill>
                          <a:latin typeface="Tw Cen MT" panose="020B0602020104020603"/>
                        </a:defRPr>
                      </a:lvl6pPr>
                      <a:lvl7pPr marL="2743200" algn="l" defTabSz="914400" rtl="0" eaLnBrk="1" latinLnBrk="0" hangingPunct="1">
                        <a:defRPr sz="1800" b="1" kern="1200">
                          <a:solidFill>
                            <a:schemeClr val="lt1"/>
                          </a:solidFill>
                          <a:latin typeface="Tw Cen MT" panose="020B0602020104020603"/>
                        </a:defRPr>
                      </a:lvl7pPr>
                      <a:lvl8pPr marL="3200400" algn="l" defTabSz="914400" rtl="0" eaLnBrk="1" latinLnBrk="0" hangingPunct="1">
                        <a:defRPr sz="1800" b="1" kern="1200">
                          <a:solidFill>
                            <a:schemeClr val="lt1"/>
                          </a:solidFill>
                          <a:latin typeface="Tw Cen MT" panose="020B0602020104020603"/>
                        </a:defRPr>
                      </a:lvl8pPr>
                      <a:lvl9pPr marL="3657600" algn="l" defTabSz="914400" rtl="0" eaLnBrk="1" latinLnBrk="0" hangingPunct="1">
                        <a:defRPr sz="1800" b="1" kern="1200">
                          <a:solidFill>
                            <a:schemeClr val="lt1"/>
                          </a:solidFill>
                          <a:latin typeface="Tw Cen MT" panose="020B0602020104020603"/>
                        </a:defRPr>
                      </a:lvl9pPr>
                    </a:lstStyle>
                    <a:p>
                      <a:pPr algn="l"/>
                      <a:r>
                        <a:rPr lang="en-US" sz="1800" dirty="0">
                          <a:latin typeface="Times New Roman" panose="02020603050405020304" pitchFamily="18" charset="0"/>
                          <a:cs typeface="Times New Roman" panose="02020603050405020304" pitchFamily="18" charset="0"/>
                        </a:rPr>
                        <a:t>DATE OF COMPLETION</a:t>
                      </a:r>
                      <a:endParaRPr lang="en-IN" sz="1800" dirty="0">
                        <a:latin typeface="Times New Roman" panose="02020603050405020304" pitchFamily="18" charset="0"/>
                        <a:cs typeface="Times New Roman" panose="02020603050405020304" pitchFamily="18" charset="0"/>
                      </a:endParaRPr>
                    </a:p>
                  </a:txBody>
                  <a:tcPr>
                    <a:lnL w="12700" cap="flat" cmpd="sng" algn="ctr">
                      <a:solidFill>
                        <a:sysClr val="window" lastClr="FFFFFF"/>
                      </a:solidFill>
                      <a:prstDash val="solid"/>
                      <a:round/>
                      <a:headEnd type="none" w="med" len="med"/>
                      <a:tailEnd type="none" w="med" len="med"/>
                    </a:lnL>
                    <a:lnR w="12700" cmpd="sng">
                      <a:solidFill>
                        <a:sysClr val="window" lastClr="FFFFFF"/>
                      </a:solidFill>
                    </a:lnR>
                    <a:lnT w="38100" cap="flat" cmpd="sng" algn="ctr">
                      <a:solidFill>
                        <a:sysClr val="window" lastClr="FFFFFF"/>
                      </a:solidFill>
                      <a:prstDash val="solid"/>
                      <a:round/>
                      <a:headEnd type="none" w="med" len="med"/>
                      <a:tailEnd type="none" w="med" len="med"/>
                    </a:lnT>
                    <a:lnB w="38100" cmpd="sng">
                      <a:solidFill>
                        <a:sysClr val="window" lastClr="FFFFFF"/>
                      </a:solidFill>
                    </a:lnB>
                    <a:lnTlToBr w="12700" cmpd="sng">
                      <a:noFill/>
                      <a:prstDash val="solid"/>
                    </a:lnTlToBr>
                    <a:lnBlToTr w="12700" cmpd="sng">
                      <a:noFill/>
                      <a:prstDash val="solid"/>
                    </a:lnBlToTr>
                    <a:solidFill>
                      <a:srgbClr val="DDC855"/>
                    </a:solidFill>
                  </a:tcPr>
                </a:tc>
                <a:extLst>
                  <a:ext uri="{0D108BD9-81ED-4DB2-BD59-A6C34878D82A}">
                    <a16:rowId xmlns:a16="http://schemas.microsoft.com/office/drawing/2014/main" val="10000"/>
                  </a:ext>
                </a:extLst>
              </a:tr>
              <a:tr h="681592">
                <a:tc>
                  <a:txBody>
                    <a:bodyPr/>
                    <a:lstStyle/>
                    <a:p>
                      <a:pPr algn="just"/>
                      <a:r>
                        <a:rPr lang="en-US" sz="1800" dirty="0">
                          <a:latin typeface="Times New Roman" panose="02020603050405020304" pitchFamily="18" charset="0"/>
                          <a:cs typeface="Times New Roman" panose="02020603050405020304" pitchFamily="18" charset="0"/>
                        </a:rPr>
                        <a:t>1</a:t>
                      </a:r>
                      <a:endParaRPr lang="en-IN" sz="1800" dirty="0">
                        <a:latin typeface="Times New Roman" panose="02020603050405020304" pitchFamily="18" charset="0"/>
                        <a:cs typeface="Times New Roman" panose="02020603050405020304" pitchFamily="18" charset="0"/>
                      </a:endParaRPr>
                    </a:p>
                  </a:txBody>
                  <a:tcPr>
                    <a:lnL w="12700" cmpd="sng">
                      <a:solidFill>
                        <a:sysClr val="window" lastClr="FFFFFF"/>
                      </a:solidFill>
                    </a:lnL>
                    <a:lnR w="12700" cap="flat" cmpd="sng" algn="ctr">
                      <a:solidFill>
                        <a:sysClr val="window" lastClr="FFFFFF"/>
                      </a:solidFill>
                      <a:prstDash val="solid"/>
                      <a:round/>
                      <a:headEnd type="none" w="med" len="med"/>
                      <a:tailEnd type="none" w="med" len="med"/>
                    </a:lnR>
                    <a:lnT w="38100" cmpd="sng">
                      <a:solidFill>
                        <a:sysClr val="window" lastClr="FFFFFF"/>
                      </a:solidFill>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DDC855">
                        <a:tint val="40000"/>
                      </a:srgbClr>
                    </a:solidFill>
                  </a:tcPr>
                </a:tc>
                <a:tc>
                  <a:txBody>
                    <a:bodyPr/>
                    <a:lstStyle/>
                    <a:p>
                      <a:pPr algn="just"/>
                      <a:r>
                        <a:rPr lang="en-US" sz="1800" dirty="0">
                          <a:latin typeface="Times New Roman" panose="02020603050405020304" pitchFamily="18" charset="0"/>
                          <a:cs typeface="Times New Roman" panose="02020603050405020304" pitchFamily="18" charset="0"/>
                        </a:rPr>
                        <a:t>Topic Review</a:t>
                      </a:r>
                      <a:endParaRPr lang="en-IN" sz="1800" dirty="0">
                        <a:latin typeface="Times New Roman" panose="02020603050405020304" pitchFamily="18" charset="0"/>
                        <a:cs typeface="Times New Roman" panose="02020603050405020304" pitchFamily="18" charset="0"/>
                      </a:endParaRPr>
                    </a:p>
                  </a:txBody>
                  <a:tcP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381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DDC855">
                        <a:tint val="40000"/>
                      </a:srgbClr>
                    </a:solidFill>
                  </a:tcPr>
                </a:tc>
                <a:tc>
                  <a:txBody>
                    <a:bodyPr/>
                    <a:lstStyle/>
                    <a:p>
                      <a:pPr algn="just"/>
                      <a:r>
                        <a:rPr lang="en-US" sz="1800" dirty="0">
                          <a:latin typeface="Times New Roman" panose="02020603050405020304" pitchFamily="18" charset="0"/>
                          <a:cs typeface="Times New Roman" panose="02020603050405020304" pitchFamily="18" charset="0"/>
                        </a:rPr>
                        <a:t>Methodology of the project</a:t>
                      </a:r>
                      <a:endParaRPr lang="en-IN" sz="1800" dirty="0">
                        <a:latin typeface="Times New Roman" panose="02020603050405020304" pitchFamily="18" charset="0"/>
                        <a:cs typeface="Times New Roman" panose="02020603050405020304" pitchFamily="18" charset="0"/>
                      </a:endParaRPr>
                    </a:p>
                  </a:txBody>
                  <a:tcP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381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DDC855">
                        <a:tint val="40000"/>
                      </a:srgbClr>
                    </a:solidFill>
                  </a:tcPr>
                </a:tc>
                <a:tc>
                  <a:txBody>
                    <a:bodyPr/>
                    <a:lstStyle/>
                    <a:p>
                      <a:pPr algn="just"/>
                      <a:r>
                        <a:rPr lang="en-US" sz="1800" dirty="0">
                          <a:latin typeface="Times New Roman" panose="02020603050405020304" pitchFamily="18" charset="0"/>
                          <a:cs typeface="Times New Roman" panose="02020603050405020304" pitchFamily="18" charset="0"/>
                        </a:rPr>
                        <a:t>21/01/2023</a:t>
                      </a:r>
                      <a:endParaRPr lang="en-IN" sz="1800" dirty="0">
                        <a:latin typeface="Times New Roman" panose="02020603050405020304" pitchFamily="18" charset="0"/>
                        <a:cs typeface="Times New Roman" panose="02020603050405020304" pitchFamily="18" charset="0"/>
                      </a:endParaRPr>
                    </a:p>
                  </a:txBody>
                  <a:tcPr>
                    <a:lnL w="12700" cap="flat" cmpd="sng" algn="ctr">
                      <a:solidFill>
                        <a:sysClr val="window" lastClr="FFFFFF"/>
                      </a:solidFill>
                      <a:prstDash val="solid"/>
                      <a:round/>
                      <a:headEnd type="none" w="med" len="med"/>
                      <a:tailEnd type="none" w="med" len="med"/>
                    </a:lnL>
                    <a:lnR w="12700" cmpd="sng">
                      <a:solidFill>
                        <a:sysClr val="window" lastClr="FFFFFF"/>
                      </a:solidFill>
                    </a:lnR>
                    <a:lnT w="38100" cmpd="sng">
                      <a:solidFill>
                        <a:sysClr val="window" lastClr="FFFFFF"/>
                      </a:solidFill>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DDC855">
                        <a:tint val="40000"/>
                      </a:srgbClr>
                    </a:solidFill>
                  </a:tcPr>
                </a:tc>
                <a:extLst>
                  <a:ext uri="{0D108BD9-81ED-4DB2-BD59-A6C34878D82A}">
                    <a16:rowId xmlns:a16="http://schemas.microsoft.com/office/drawing/2014/main" val="1216975196"/>
                  </a:ext>
                </a:extLst>
              </a:tr>
              <a:tr h="681592">
                <a:tc>
                  <a:txBody>
                    <a:bodyPr/>
                    <a:lstStyle/>
                    <a:p>
                      <a:pPr algn="just"/>
                      <a:r>
                        <a:rPr lang="en-US" sz="1800" dirty="0">
                          <a:latin typeface="Times New Roman" panose="02020603050405020304" pitchFamily="18" charset="0"/>
                          <a:cs typeface="Times New Roman" panose="02020603050405020304" pitchFamily="18" charset="0"/>
                        </a:rPr>
                        <a:t>2</a:t>
                      </a:r>
                      <a:endParaRPr lang="en-IN" sz="1800" dirty="0">
                        <a:latin typeface="Times New Roman" panose="02020603050405020304" pitchFamily="18" charset="0"/>
                        <a:cs typeface="Times New Roman" panose="02020603050405020304" pitchFamily="18" charset="0"/>
                      </a:endParaRPr>
                    </a:p>
                  </a:txBody>
                  <a:tcPr>
                    <a:lnL w="12700" cmpd="sng">
                      <a:solidFill>
                        <a:sysClr val="window" lastClr="FFFFFF"/>
                      </a:solidFill>
                    </a:lnL>
                    <a:lnR w="12700" cap="flat" cmpd="sng" algn="ctr">
                      <a:solidFill>
                        <a:sysClr val="window" lastClr="FFFFFF"/>
                      </a:solidFill>
                      <a:prstDash val="solid"/>
                      <a:round/>
                      <a:headEnd type="none" w="med" len="med"/>
                      <a:tailEnd type="none" w="med" len="med"/>
                    </a:lnR>
                    <a:lnT w="38100" cmpd="sng">
                      <a:solidFill>
                        <a:sysClr val="window" lastClr="FFFFFF"/>
                      </a:solidFill>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DDC855">
                        <a:tint val="40000"/>
                      </a:srgbClr>
                    </a:solidFill>
                  </a:tcPr>
                </a:tc>
                <a:tc>
                  <a:txBody>
                    <a:bodyPr/>
                    <a:lstStyle/>
                    <a:p>
                      <a:pPr algn="just"/>
                      <a:r>
                        <a:rPr lang="en-US" sz="1800" dirty="0">
                          <a:latin typeface="Times New Roman" panose="02020603050405020304" pitchFamily="18" charset="0"/>
                          <a:cs typeface="Times New Roman" panose="02020603050405020304" pitchFamily="18" charset="0"/>
                        </a:rPr>
                        <a:t>Literature survey</a:t>
                      </a:r>
                      <a:endParaRPr lang="en-IN" sz="1800" dirty="0">
                        <a:latin typeface="Times New Roman" panose="02020603050405020304" pitchFamily="18" charset="0"/>
                        <a:cs typeface="Times New Roman" panose="02020603050405020304" pitchFamily="18" charset="0"/>
                      </a:endParaRPr>
                    </a:p>
                  </a:txBody>
                  <a:tcP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381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DDC855">
                        <a:tint val="40000"/>
                      </a:srgbClr>
                    </a:solidFill>
                  </a:tcPr>
                </a:tc>
                <a:tc>
                  <a:txBody>
                    <a:bodyPr/>
                    <a:lstStyle/>
                    <a:p>
                      <a:pPr algn="l"/>
                      <a:r>
                        <a:rPr lang="en-US" sz="1800" dirty="0">
                          <a:latin typeface="Times New Roman" panose="02020603050405020304" pitchFamily="18" charset="0"/>
                          <a:cs typeface="Times New Roman" panose="02020603050405020304" pitchFamily="18" charset="0"/>
                        </a:rPr>
                        <a:t>The Survey on the project title from journal papers</a:t>
                      </a:r>
                      <a:endParaRPr lang="en-IN" sz="1800" dirty="0">
                        <a:latin typeface="Times New Roman" panose="02020603050405020304" pitchFamily="18" charset="0"/>
                        <a:cs typeface="Times New Roman" panose="02020603050405020304" pitchFamily="18" charset="0"/>
                      </a:endParaRPr>
                    </a:p>
                  </a:txBody>
                  <a:tcP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381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DDC855">
                        <a:tint val="40000"/>
                      </a:srgbClr>
                    </a:solidFill>
                  </a:tcPr>
                </a:tc>
                <a:tc>
                  <a:txBody>
                    <a:bodyPr/>
                    <a:lstStyle/>
                    <a:p>
                      <a:pPr algn="just"/>
                      <a:r>
                        <a:rPr lang="en-US" sz="1800" dirty="0">
                          <a:latin typeface="Times New Roman" panose="02020603050405020304" pitchFamily="18" charset="0"/>
                          <a:cs typeface="Times New Roman" panose="02020603050405020304" pitchFamily="18" charset="0"/>
                        </a:rPr>
                        <a:t>25/01/2023</a:t>
                      </a:r>
                      <a:endParaRPr lang="en-IN" sz="1800" dirty="0">
                        <a:latin typeface="Times New Roman" panose="02020603050405020304" pitchFamily="18" charset="0"/>
                        <a:cs typeface="Times New Roman" panose="02020603050405020304" pitchFamily="18" charset="0"/>
                      </a:endParaRPr>
                    </a:p>
                  </a:txBody>
                  <a:tcPr>
                    <a:lnL w="12700" cap="flat" cmpd="sng" algn="ctr">
                      <a:solidFill>
                        <a:sysClr val="window" lastClr="FFFFFF"/>
                      </a:solidFill>
                      <a:prstDash val="solid"/>
                      <a:round/>
                      <a:headEnd type="none" w="med" len="med"/>
                      <a:tailEnd type="none" w="med" len="med"/>
                    </a:lnL>
                    <a:lnR w="12700" cmpd="sng">
                      <a:solidFill>
                        <a:sysClr val="window" lastClr="FFFFFF"/>
                      </a:solidFill>
                    </a:lnR>
                    <a:lnT w="38100" cmpd="sng">
                      <a:solidFill>
                        <a:sysClr val="window" lastClr="FFFFFF"/>
                      </a:solidFill>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DDC855">
                        <a:tint val="40000"/>
                      </a:srgbClr>
                    </a:solidFill>
                  </a:tcPr>
                </a:tc>
                <a:extLst>
                  <a:ext uri="{0D108BD9-81ED-4DB2-BD59-A6C34878D82A}">
                    <a16:rowId xmlns:a16="http://schemas.microsoft.com/office/drawing/2014/main" val="2785639711"/>
                  </a:ext>
                </a:extLst>
              </a:tr>
              <a:tr h="681592">
                <a:tc>
                  <a:txBody>
                    <a:bodyPr/>
                    <a:lstStyle/>
                    <a:p>
                      <a:pPr algn="just"/>
                      <a:r>
                        <a:rPr lang="en-US" sz="1800" dirty="0">
                          <a:latin typeface="Times New Roman" panose="02020603050405020304" pitchFamily="18" charset="0"/>
                          <a:cs typeface="Times New Roman" panose="02020603050405020304" pitchFamily="18" charset="0"/>
                        </a:rPr>
                        <a:t>3</a:t>
                      </a:r>
                      <a:endParaRPr lang="en-IN" sz="1800" dirty="0">
                        <a:latin typeface="Times New Roman" panose="02020603050405020304" pitchFamily="18" charset="0"/>
                        <a:cs typeface="Times New Roman" panose="02020603050405020304" pitchFamily="18" charset="0"/>
                      </a:endParaRPr>
                    </a:p>
                  </a:txBody>
                  <a:tcPr>
                    <a:lnL w="12700" cmpd="sng">
                      <a:solidFill>
                        <a:sysClr val="window" lastClr="FFFFFF"/>
                      </a:solidFill>
                    </a:lnL>
                    <a:lnR w="12700" cap="flat" cmpd="sng" algn="ctr">
                      <a:solidFill>
                        <a:sysClr val="window" lastClr="FFFFFF"/>
                      </a:solidFill>
                      <a:prstDash val="solid"/>
                      <a:round/>
                      <a:headEnd type="none" w="med" len="med"/>
                      <a:tailEnd type="none" w="med" len="med"/>
                    </a:lnR>
                    <a:lnT w="38100" cmpd="sng">
                      <a:solidFill>
                        <a:sysClr val="window" lastClr="FFFFFF"/>
                      </a:solidFill>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DDC855">
                        <a:tint val="40000"/>
                      </a:srgbClr>
                    </a:solidFill>
                  </a:tcPr>
                </a:tc>
                <a:tc>
                  <a:txBody>
                    <a:bodyPr/>
                    <a:lstStyle/>
                    <a:p>
                      <a:pPr algn="just"/>
                      <a:r>
                        <a:rPr lang="en-US" sz="1800" dirty="0">
                          <a:latin typeface="Times New Roman" panose="02020603050405020304" pitchFamily="18" charset="0"/>
                          <a:cs typeface="Times New Roman" panose="02020603050405020304" pitchFamily="18" charset="0"/>
                        </a:rPr>
                        <a:t>Review with Supervisor</a:t>
                      </a:r>
                      <a:endParaRPr lang="en-IN" sz="1800" dirty="0">
                        <a:latin typeface="Times New Roman" panose="02020603050405020304" pitchFamily="18" charset="0"/>
                        <a:cs typeface="Times New Roman" panose="02020603050405020304" pitchFamily="18" charset="0"/>
                      </a:endParaRPr>
                    </a:p>
                  </a:txBody>
                  <a:tcP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381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DDC855">
                        <a:tint val="40000"/>
                      </a:srgbClr>
                    </a:solidFill>
                  </a:tcPr>
                </a:tc>
                <a:tc>
                  <a:txBody>
                    <a:bodyPr/>
                    <a:lstStyle/>
                    <a:p>
                      <a:pPr algn="just"/>
                      <a:r>
                        <a:rPr lang="en-US" sz="1800" dirty="0">
                          <a:latin typeface="Times New Roman" panose="02020603050405020304" pitchFamily="18" charset="0"/>
                          <a:cs typeface="Times New Roman" panose="02020603050405020304" pitchFamily="18" charset="0"/>
                        </a:rPr>
                        <a:t>Concept Discussion</a:t>
                      </a:r>
                      <a:endParaRPr lang="en-IN" sz="1800" dirty="0">
                        <a:latin typeface="Times New Roman" panose="02020603050405020304" pitchFamily="18" charset="0"/>
                        <a:cs typeface="Times New Roman" panose="02020603050405020304" pitchFamily="18" charset="0"/>
                      </a:endParaRPr>
                    </a:p>
                  </a:txBody>
                  <a:tcP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381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DDC855">
                        <a:tint val="40000"/>
                      </a:srgbClr>
                    </a:solidFill>
                  </a:tcPr>
                </a:tc>
                <a:tc>
                  <a:txBody>
                    <a:bodyPr/>
                    <a:lstStyle/>
                    <a:p>
                      <a:pPr algn="just"/>
                      <a:r>
                        <a:rPr lang="en-US" sz="1800" dirty="0">
                          <a:latin typeface="Times New Roman" panose="02020603050405020304" pitchFamily="18" charset="0"/>
                          <a:cs typeface="Times New Roman" panose="02020603050405020304" pitchFamily="18" charset="0"/>
                        </a:rPr>
                        <a:t>01/02/2023</a:t>
                      </a:r>
                      <a:endParaRPr lang="en-IN" sz="1800" dirty="0">
                        <a:latin typeface="Times New Roman" panose="02020603050405020304" pitchFamily="18" charset="0"/>
                        <a:cs typeface="Times New Roman" panose="02020603050405020304" pitchFamily="18" charset="0"/>
                      </a:endParaRPr>
                    </a:p>
                  </a:txBody>
                  <a:tcPr>
                    <a:lnL w="12700" cap="flat" cmpd="sng" algn="ctr">
                      <a:solidFill>
                        <a:sysClr val="window" lastClr="FFFFFF"/>
                      </a:solidFill>
                      <a:prstDash val="solid"/>
                      <a:round/>
                      <a:headEnd type="none" w="med" len="med"/>
                      <a:tailEnd type="none" w="med" len="med"/>
                    </a:lnL>
                    <a:lnR w="12700" cmpd="sng">
                      <a:solidFill>
                        <a:sysClr val="window" lastClr="FFFFFF"/>
                      </a:solidFill>
                    </a:lnR>
                    <a:lnT w="38100" cmpd="sng">
                      <a:solidFill>
                        <a:sysClr val="window" lastClr="FFFFFF"/>
                      </a:solidFill>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DDC855">
                        <a:tint val="40000"/>
                      </a:srgbClr>
                    </a:solidFill>
                  </a:tcPr>
                </a:tc>
                <a:extLst>
                  <a:ext uri="{0D108BD9-81ED-4DB2-BD59-A6C34878D82A}">
                    <a16:rowId xmlns:a16="http://schemas.microsoft.com/office/drawing/2014/main" val="3216281939"/>
                  </a:ext>
                </a:extLst>
              </a:tr>
              <a:tr h="681592">
                <a:tc>
                  <a:txBody>
                    <a:bodyPr/>
                    <a:lstStyle>
                      <a:lvl1pPr marL="0" algn="l" defTabSz="914400" rtl="0" eaLnBrk="1" latinLnBrk="0" hangingPunct="1">
                        <a:defRPr sz="1800" kern="1200">
                          <a:solidFill>
                            <a:schemeClr val="dk1"/>
                          </a:solidFill>
                          <a:latin typeface="Tw Cen MT" panose="020B0602020104020603"/>
                        </a:defRPr>
                      </a:lvl1pPr>
                      <a:lvl2pPr marL="457200" algn="l" defTabSz="914400" rtl="0" eaLnBrk="1" latinLnBrk="0" hangingPunct="1">
                        <a:defRPr sz="1800" kern="1200">
                          <a:solidFill>
                            <a:schemeClr val="dk1"/>
                          </a:solidFill>
                          <a:latin typeface="Tw Cen MT" panose="020B0602020104020603"/>
                        </a:defRPr>
                      </a:lvl2pPr>
                      <a:lvl3pPr marL="914400" algn="l" defTabSz="914400" rtl="0" eaLnBrk="1" latinLnBrk="0" hangingPunct="1">
                        <a:defRPr sz="1800" kern="1200">
                          <a:solidFill>
                            <a:schemeClr val="dk1"/>
                          </a:solidFill>
                          <a:latin typeface="Tw Cen MT" panose="020B0602020104020603"/>
                        </a:defRPr>
                      </a:lvl3pPr>
                      <a:lvl4pPr marL="1371600" algn="l" defTabSz="914400" rtl="0" eaLnBrk="1" latinLnBrk="0" hangingPunct="1">
                        <a:defRPr sz="1800" kern="1200">
                          <a:solidFill>
                            <a:schemeClr val="dk1"/>
                          </a:solidFill>
                          <a:latin typeface="Tw Cen MT" panose="020B0602020104020603"/>
                        </a:defRPr>
                      </a:lvl4pPr>
                      <a:lvl5pPr marL="1828800" algn="l" defTabSz="914400" rtl="0" eaLnBrk="1" latinLnBrk="0" hangingPunct="1">
                        <a:defRPr sz="1800" kern="1200">
                          <a:solidFill>
                            <a:schemeClr val="dk1"/>
                          </a:solidFill>
                          <a:latin typeface="Tw Cen MT" panose="020B0602020104020603"/>
                        </a:defRPr>
                      </a:lvl5pPr>
                      <a:lvl6pPr marL="2286000" algn="l" defTabSz="914400" rtl="0" eaLnBrk="1" latinLnBrk="0" hangingPunct="1">
                        <a:defRPr sz="1800" kern="1200">
                          <a:solidFill>
                            <a:schemeClr val="dk1"/>
                          </a:solidFill>
                          <a:latin typeface="Tw Cen MT" panose="020B0602020104020603"/>
                        </a:defRPr>
                      </a:lvl6pPr>
                      <a:lvl7pPr marL="2743200" algn="l" defTabSz="914400" rtl="0" eaLnBrk="1" latinLnBrk="0" hangingPunct="1">
                        <a:defRPr sz="1800" kern="1200">
                          <a:solidFill>
                            <a:schemeClr val="dk1"/>
                          </a:solidFill>
                          <a:latin typeface="Tw Cen MT" panose="020B0602020104020603"/>
                        </a:defRPr>
                      </a:lvl7pPr>
                      <a:lvl8pPr marL="3200400" algn="l" defTabSz="914400" rtl="0" eaLnBrk="1" latinLnBrk="0" hangingPunct="1">
                        <a:defRPr sz="1800" kern="1200">
                          <a:solidFill>
                            <a:schemeClr val="dk1"/>
                          </a:solidFill>
                          <a:latin typeface="Tw Cen MT" panose="020B0602020104020603"/>
                        </a:defRPr>
                      </a:lvl8pPr>
                      <a:lvl9pPr marL="3657600" algn="l" defTabSz="914400" rtl="0" eaLnBrk="1" latinLnBrk="0" hangingPunct="1">
                        <a:defRPr sz="1800" kern="1200">
                          <a:solidFill>
                            <a:schemeClr val="dk1"/>
                          </a:solidFill>
                          <a:latin typeface="Tw Cen MT" panose="020B0602020104020603"/>
                        </a:defRPr>
                      </a:lvl9pPr>
                    </a:lstStyle>
                    <a:p>
                      <a:pPr algn="just"/>
                      <a:r>
                        <a:rPr lang="en-US" sz="1800" dirty="0">
                          <a:latin typeface="Times New Roman" panose="02020603050405020304" pitchFamily="18" charset="0"/>
                          <a:cs typeface="Times New Roman" panose="02020603050405020304" pitchFamily="18" charset="0"/>
                        </a:rPr>
                        <a:t>4</a:t>
                      </a:r>
                      <a:endParaRPr lang="en-IN" sz="1800" dirty="0">
                        <a:latin typeface="Times New Roman" panose="02020603050405020304" pitchFamily="18" charset="0"/>
                        <a:cs typeface="Times New Roman" panose="02020603050405020304" pitchFamily="18" charset="0"/>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DDC855">
                        <a:tint val="40000"/>
                      </a:srgbClr>
                    </a:solidFill>
                  </a:tcPr>
                </a:tc>
                <a:tc>
                  <a:txBody>
                    <a:bodyPr/>
                    <a:lstStyle>
                      <a:lvl1pPr marL="0" algn="l" defTabSz="914400" rtl="0" eaLnBrk="1" latinLnBrk="0" hangingPunct="1">
                        <a:defRPr sz="1800" kern="1200">
                          <a:solidFill>
                            <a:schemeClr val="dk1"/>
                          </a:solidFill>
                          <a:latin typeface="Tw Cen MT" panose="020B0602020104020603"/>
                        </a:defRPr>
                      </a:lvl1pPr>
                      <a:lvl2pPr marL="457200" algn="l" defTabSz="914400" rtl="0" eaLnBrk="1" latinLnBrk="0" hangingPunct="1">
                        <a:defRPr sz="1800" kern="1200">
                          <a:solidFill>
                            <a:schemeClr val="dk1"/>
                          </a:solidFill>
                          <a:latin typeface="Tw Cen MT" panose="020B0602020104020603"/>
                        </a:defRPr>
                      </a:lvl2pPr>
                      <a:lvl3pPr marL="914400" algn="l" defTabSz="914400" rtl="0" eaLnBrk="1" latinLnBrk="0" hangingPunct="1">
                        <a:defRPr sz="1800" kern="1200">
                          <a:solidFill>
                            <a:schemeClr val="dk1"/>
                          </a:solidFill>
                          <a:latin typeface="Tw Cen MT" panose="020B0602020104020603"/>
                        </a:defRPr>
                      </a:lvl3pPr>
                      <a:lvl4pPr marL="1371600" algn="l" defTabSz="914400" rtl="0" eaLnBrk="1" latinLnBrk="0" hangingPunct="1">
                        <a:defRPr sz="1800" kern="1200">
                          <a:solidFill>
                            <a:schemeClr val="dk1"/>
                          </a:solidFill>
                          <a:latin typeface="Tw Cen MT" panose="020B0602020104020603"/>
                        </a:defRPr>
                      </a:lvl4pPr>
                      <a:lvl5pPr marL="1828800" algn="l" defTabSz="914400" rtl="0" eaLnBrk="1" latinLnBrk="0" hangingPunct="1">
                        <a:defRPr sz="1800" kern="1200">
                          <a:solidFill>
                            <a:schemeClr val="dk1"/>
                          </a:solidFill>
                          <a:latin typeface="Tw Cen MT" panose="020B0602020104020603"/>
                        </a:defRPr>
                      </a:lvl5pPr>
                      <a:lvl6pPr marL="2286000" algn="l" defTabSz="914400" rtl="0" eaLnBrk="1" latinLnBrk="0" hangingPunct="1">
                        <a:defRPr sz="1800" kern="1200">
                          <a:solidFill>
                            <a:schemeClr val="dk1"/>
                          </a:solidFill>
                          <a:latin typeface="Tw Cen MT" panose="020B0602020104020603"/>
                        </a:defRPr>
                      </a:lvl6pPr>
                      <a:lvl7pPr marL="2743200" algn="l" defTabSz="914400" rtl="0" eaLnBrk="1" latinLnBrk="0" hangingPunct="1">
                        <a:defRPr sz="1800" kern="1200">
                          <a:solidFill>
                            <a:schemeClr val="dk1"/>
                          </a:solidFill>
                          <a:latin typeface="Tw Cen MT" panose="020B0602020104020603"/>
                        </a:defRPr>
                      </a:lvl7pPr>
                      <a:lvl8pPr marL="3200400" algn="l" defTabSz="914400" rtl="0" eaLnBrk="1" latinLnBrk="0" hangingPunct="1">
                        <a:defRPr sz="1800" kern="1200">
                          <a:solidFill>
                            <a:schemeClr val="dk1"/>
                          </a:solidFill>
                          <a:latin typeface="Tw Cen MT" panose="020B0602020104020603"/>
                        </a:defRPr>
                      </a:lvl8pPr>
                      <a:lvl9pPr marL="3657600" algn="l" defTabSz="914400" rtl="0" eaLnBrk="1" latinLnBrk="0" hangingPunct="1">
                        <a:defRPr sz="1800" kern="1200">
                          <a:solidFill>
                            <a:schemeClr val="dk1"/>
                          </a:solidFill>
                          <a:latin typeface="Tw Cen MT" panose="020B0602020104020603"/>
                        </a:defRPr>
                      </a:lvl9pPr>
                    </a:lstStyle>
                    <a:p>
                      <a:pPr algn="just"/>
                      <a:r>
                        <a:rPr lang="en-US" sz="1800" dirty="0">
                          <a:latin typeface="Times New Roman" panose="02020603050405020304" pitchFamily="18" charset="0"/>
                          <a:cs typeface="Times New Roman" panose="02020603050405020304" pitchFamily="18" charset="0"/>
                        </a:rPr>
                        <a:t>Basic methodology</a:t>
                      </a:r>
                      <a:endParaRPr lang="en-IN" sz="1800" dirty="0">
                        <a:latin typeface="Times New Roman" panose="02020603050405020304" pitchFamily="18" charset="0"/>
                        <a:cs typeface="Times New Roman" panose="02020603050405020304" pitchFamily="18" charset="0"/>
                      </a:endParaRPr>
                    </a:p>
                  </a:txBody>
                  <a:tcPr>
                    <a:lnL w="12700" cap="flat" cmpd="sng" algn="ctr">
                      <a:solidFill>
                        <a:sysClr val="window" lastClr="FFFFFF"/>
                      </a:solidFill>
                      <a:prstDash val="solid"/>
                      <a:round/>
                      <a:headEnd type="none" w="med" len="med"/>
                      <a:tailEnd type="none" w="med" len="med"/>
                    </a:lnL>
                    <a:lnR w="12700" cmpd="sng">
                      <a:solidFill>
                        <a:sysClr val="window" lastClr="FFFFFF"/>
                      </a:solidFill>
                    </a:lnR>
                    <a:lnT w="381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DDC855">
                        <a:tint val="40000"/>
                      </a:srgbClr>
                    </a:solidFill>
                  </a:tcPr>
                </a:tc>
                <a:tc>
                  <a:txBody>
                    <a:bodyPr/>
                    <a:lstStyle>
                      <a:lvl1pPr marL="0" algn="l" defTabSz="914400" rtl="0" eaLnBrk="1" latinLnBrk="0" hangingPunct="1">
                        <a:defRPr sz="1800" kern="1200">
                          <a:solidFill>
                            <a:schemeClr val="dk1"/>
                          </a:solidFill>
                          <a:latin typeface="Tw Cen MT" panose="020B0602020104020603"/>
                        </a:defRPr>
                      </a:lvl1pPr>
                      <a:lvl2pPr marL="457200" algn="l" defTabSz="914400" rtl="0" eaLnBrk="1" latinLnBrk="0" hangingPunct="1">
                        <a:defRPr sz="1800" kern="1200">
                          <a:solidFill>
                            <a:schemeClr val="dk1"/>
                          </a:solidFill>
                          <a:latin typeface="Tw Cen MT" panose="020B0602020104020603"/>
                        </a:defRPr>
                      </a:lvl2pPr>
                      <a:lvl3pPr marL="914400" algn="l" defTabSz="914400" rtl="0" eaLnBrk="1" latinLnBrk="0" hangingPunct="1">
                        <a:defRPr sz="1800" kern="1200">
                          <a:solidFill>
                            <a:schemeClr val="dk1"/>
                          </a:solidFill>
                          <a:latin typeface="Tw Cen MT" panose="020B0602020104020603"/>
                        </a:defRPr>
                      </a:lvl3pPr>
                      <a:lvl4pPr marL="1371600" algn="l" defTabSz="914400" rtl="0" eaLnBrk="1" latinLnBrk="0" hangingPunct="1">
                        <a:defRPr sz="1800" kern="1200">
                          <a:solidFill>
                            <a:schemeClr val="dk1"/>
                          </a:solidFill>
                          <a:latin typeface="Tw Cen MT" panose="020B0602020104020603"/>
                        </a:defRPr>
                      </a:lvl4pPr>
                      <a:lvl5pPr marL="1828800" algn="l" defTabSz="914400" rtl="0" eaLnBrk="1" latinLnBrk="0" hangingPunct="1">
                        <a:defRPr sz="1800" kern="1200">
                          <a:solidFill>
                            <a:schemeClr val="dk1"/>
                          </a:solidFill>
                          <a:latin typeface="Tw Cen MT" panose="020B0602020104020603"/>
                        </a:defRPr>
                      </a:lvl5pPr>
                      <a:lvl6pPr marL="2286000" algn="l" defTabSz="914400" rtl="0" eaLnBrk="1" latinLnBrk="0" hangingPunct="1">
                        <a:defRPr sz="1800" kern="1200">
                          <a:solidFill>
                            <a:schemeClr val="dk1"/>
                          </a:solidFill>
                          <a:latin typeface="Tw Cen MT" panose="020B0602020104020603"/>
                        </a:defRPr>
                      </a:lvl6pPr>
                      <a:lvl7pPr marL="2743200" algn="l" defTabSz="914400" rtl="0" eaLnBrk="1" latinLnBrk="0" hangingPunct="1">
                        <a:defRPr sz="1800" kern="1200">
                          <a:solidFill>
                            <a:schemeClr val="dk1"/>
                          </a:solidFill>
                          <a:latin typeface="Tw Cen MT" panose="020B0602020104020603"/>
                        </a:defRPr>
                      </a:lvl7pPr>
                      <a:lvl8pPr marL="3200400" algn="l" defTabSz="914400" rtl="0" eaLnBrk="1" latinLnBrk="0" hangingPunct="1">
                        <a:defRPr sz="1800" kern="1200">
                          <a:solidFill>
                            <a:schemeClr val="dk1"/>
                          </a:solidFill>
                          <a:latin typeface="Tw Cen MT" panose="020B0602020104020603"/>
                        </a:defRPr>
                      </a:lvl8pPr>
                      <a:lvl9pPr marL="3657600" algn="l" defTabSz="914400" rtl="0" eaLnBrk="1" latinLnBrk="0" hangingPunct="1">
                        <a:defRPr sz="1800" kern="1200">
                          <a:solidFill>
                            <a:schemeClr val="dk1"/>
                          </a:solidFill>
                          <a:latin typeface="Tw Cen MT" panose="020B0602020104020603"/>
                        </a:defRPr>
                      </a:lvl9pPr>
                    </a:lstStyle>
                    <a:p>
                      <a:pPr algn="just"/>
                      <a:r>
                        <a:rPr lang="en-US" sz="1800" dirty="0">
                          <a:latin typeface="Times New Roman" panose="02020603050405020304" pitchFamily="18" charset="0"/>
                          <a:cs typeface="Times New Roman" panose="02020603050405020304" pitchFamily="18" charset="0"/>
                        </a:rPr>
                        <a:t>How system works</a:t>
                      </a:r>
                      <a:endParaRPr lang="en-IN" sz="1800" dirty="0">
                        <a:latin typeface="Times New Roman" panose="02020603050405020304" pitchFamily="18" charset="0"/>
                        <a:cs typeface="Times New Roman" panose="02020603050405020304" pitchFamily="18" charset="0"/>
                      </a:endParaRPr>
                    </a:p>
                  </a:txBody>
                  <a:tcPr>
                    <a:lnL w="12700" cap="flat" cmpd="sng" algn="ctr">
                      <a:solidFill>
                        <a:sysClr val="window" lastClr="FFFFFF"/>
                      </a:solidFill>
                      <a:prstDash val="solid"/>
                      <a:round/>
                      <a:headEnd type="none" w="med" len="med"/>
                      <a:tailEnd type="none" w="med" len="med"/>
                    </a:lnL>
                    <a:lnR w="12700" cmpd="sng">
                      <a:solidFill>
                        <a:sysClr val="window" lastClr="FFFFFF"/>
                      </a:solidFill>
                    </a:lnR>
                    <a:lnT w="381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DDC855">
                        <a:tint val="40000"/>
                      </a:srgbClr>
                    </a:solidFill>
                  </a:tcPr>
                </a:tc>
                <a:tc>
                  <a:txBody>
                    <a:bodyPr/>
                    <a:lstStyle>
                      <a:lvl1pPr marL="0" algn="l" defTabSz="914400" rtl="0" eaLnBrk="1" latinLnBrk="0" hangingPunct="1">
                        <a:defRPr sz="1800" kern="1200">
                          <a:solidFill>
                            <a:schemeClr val="dk1"/>
                          </a:solidFill>
                          <a:latin typeface="Tw Cen MT" panose="020B0602020104020603"/>
                        </a:defRPr>
                      </a:lvl1pPr>
                      <a:lvl2pPr marL="457200" algn="l" defTabSz="914400" rtl="0" eaLnBrk="1" latinLnBrk="0" hangingPunct="1">
                        <a:defRPr sz="1800" kern="1200">
                          <a:solidFill>
                            <a:schemeClr val="dk1"/>
                          </a:solidFill>
                          <a:latin typeface="Tw Cen MT" panose="020B0602020104020603"/>
                        </a:defRPr>
                      </a:lvl2pPr>
                      <a:lvl3pPr marL="914400" algn="l" defTabSz="914400" rtl="0" eaLnBrk="1" latinLnBrk="0" hangingPunct="1">
                        <a:defRPr sz="1800" kern="1200">
                          <a:solidFill>
                            <a:schemeClr val="dk1"/>
                          </a:solidFill>
                          <a:latin typeface="Tw Cen MT" panose="020B0602020104020603"/>
                        </a:defRPr>
                      </a:lvl3pPr>
                      <a:lvl4pPr marL="1371600" algn="l" defTabSz="914400" rtl="0" eaLnBrk="1" latinLnBrk="0" hangingPunct="1">
                        <a:defRPr sz="1800" kern="1200">
                          <a:solidFill>
                            <a:schemeClr val="dk1"/>
                          </a:solidFill>
                          <a:latin typeface="Tw Cen MT" panose="020B0602020104020603"/>
                        </a:defRPr>
                      </a:lvl4pPr>
                      <a:lvl5pPr marL="1828800" algn="l" defTabSz="914400" rtl="0" eaLnBrk="1" latinLnBrk="0" hangingPunct="1">
                        <a:defRPr sz="1800" kern="1200">
                          <a:solidFill>
                            <a:schemeClr val="dk1"/>
                          </a:solidFill>
                          <a:latin typeface="Tw Cen MT" panose="020B0602020104020603"/>
                        </a:defRPr>
                      </a:lvl5pPr>
                      <a:lvl6pPr marL="2286000" algn="l" defTabSz="914400" rtl="0" eaLnBrk="1" latinLnBrk="0" hangingPunct="1">
                        <a:defRPr sz="1800" kern="1200">
                          <a:solidFill>
                            <a:schemeClr val="dk1"/>
                          </a:solidFill>
                          <a:latin typeface="Tw Cen MT" panose="020B0602020104020603"/>
                        </a:defRPr>
                      </a:lvl6pPr>
                      <a:lvl7pPr marL="2743200" algn="l" defTabSz="914400" rtl="0" eaLnBrk="1" latinLnBrk="0" hangingPunct="1">
                        <a:defRPr sz="1800" kern="1200">
                          <a:solidFill>
                            <a:schemeClr val="dk1"/>
                          </a:solidFill>
                          <a:latin typeface="Tw Cen MT" panose="020B0602020104020603"/>
                        </a:defRPr>
                      </a:lvl7pPr>
                      <a:lvl8pPr marL="3200400" algn="l" defTabSz="914400" rtl="0" eaLnBrk="1" latinLnBrk="0" hangingPunct="1">
                        <a:defRPr sz="1800" kern="1200">
                          <a:solidFill>
                            <a:schemeClr val="dk1"/>
                          </a:solidFill>
                          <a:latin typeface="Tw Cen MT" panose="020B0602020104020603"/>
                        </a:defRPr>
                      </a:lvl8pPr>
                      <a:lvl9pPr marL="3657600" algn="l" defTabSz="914400" rtl="0" eaLnBrk="1" latinLnBrk="0" hangingPunct="1">
                        <a:defRPr sz="1800" kern="1200">
                          <a:solidFill>
                            <a:schemeClr val="dk1"/>
                          </a:solidFill>
                          <a:latin typeface="Tw Cen MT" panose="020B0602020104020603"/>
                        </a:defRPr>
                      </a:lvl9pPr>
                    </a:lstStyle>
                    <a:p>
                      <a:pPr algn="just"/>
                      <a:r>
                        <a:rPr lang="en-US" sz="1800" dirty="0">
                          <a:latin typeface="Times New Roman" panose="02020603050405020304" pitchFamily="18" charset="0"/>
                          <a:cs typeface="Times New Roman" panose="02020603050405020304" pitchFamily="18" charset="0"/>
                        </a:rPr>
                        <a:t>15/02/2023</a:t>
                      </a:r>
                      <a:endParaRPr lang="en-IN" sz="1800" dirty="0">
                        <a:latin typeface="Times New Roman" panose="02020603050405020304" pitchFamily="18" charset="0"/>
                        <a:cs typeface="Times New Roman" panose="02020603050405020304" pitchFamily="18" charset="0"/>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DDC855">
                        <a:tint val="40000"/>
                      </a:srgbClr>
                    </a:solidFill>
                  </a:tcPr>
                </a:tc>
                <a:extLst>
                  <a:ext uri="{0D108BD9-81ED-4DB2-BD59-A6C34878D82A}">
                    <a16:rowId xmlns:a16="http://schemas.microsoft.com/office/drawing/2014/main" val="10001"/>
                  </a:ext>
                </a:extLst>
              </a:tr>
              <a:tr h="681592">
                <a:tc>
                  <a:txBody>
                    <a:bodyPr/>
                    <a:lstStyle>
                      <a:lvl1pPr marL="0" algn="l" defTabSz="914400" rtl="0" eaLnBrk="1" latinLnBrk="0" hangingPunct="1">
                        <a:defRPr sz="1800" kern="1200">
                          <a:solidFill>
                            <a:schemeClr val="dk1"/>
                          </a:solidFill>
                          <a:latin typeface="Tw Cen MT" panose="020B0602020104020603"/>
                        </a:defRPr>
                      </a:lvl1pPr>
                      <a:lvl2pPr marL="457200" algn="l" defTabSz="914400" rtl="0" eaLnBrk="1" latinLnBrk="0" hangingPunct="1">
                        <a:defRPr sz="1800" kern="1200">
                          <a:solidFill>
                            <a:schemeClr val="dk1"/>
                          </a:solidFill>
                          <a:latin typeface="Tw Cen MT" panose="020B0602020104020603"/>
                        </a:defRPr>
                      </a:lvl2pPr>
                      <a:lvl3pPr marL="914400" algn="l" defTabSz="914400" rtl="0" eaLnBrk="1" latinLnBrk="0" hangingPunct="1">
                        <a:defRPr sz="1800" kern="1200">
                          <a:solidFill>
                            <a:schemeClr val="dk1"/>
                          </a:solidFill>
                          <a:latin typeface="Tw Cen MT" panose="020B0602020104020603"/>
                        </a:defRPr>
                      </a:lvl3pPr>
                      <a:lvl4pPr marL="1371600" algn="l" defTabSz="914400" rtl="0" eaLnBrk="1" latinLnBrk="0" hangingPunct="1">
                        <a:defRPr sz="1800" kern="1200">
                          <a:solidFill>
                            <a:schemeClr val="dk1"/>
                          </a:solidFill>
                          <a:latin typeface="Tw Cen MT" panose="020B0602020104020603"/>
                        </a:defRPr>
                      </a:lvl4pPr>
                      <a:lvl5pPr marL="1828800" algn="l" defTabSz="914400" rtl="0" eaLnBrk="1" latinLnBrk="0" hangingPunct="1">
                        <a:defRPr sz="1800" kern="1200">
                          <a:solidFill>
                            <a:schemeClr val="dk1"/>
                          </a:solidFill>
                          <a:latin typeface="Tw Cen MT" panose="020B0602020104020603"/>
                        </a:defRPr>
                      </a:lvl5pPr>
                      <a:lvl6pPr marL="2286000" algn="l" defTabSz="914400" rtl="0" eaLnBrk="1" latinLnBrk="0" hangingPunct="1">
                        <a:defRPr sz="1800" kern="1200">
                          <a:solidFill>
                            <a:schemeClr val="dk1"/>
                          </a:solidFill>
                          <a:latin typeface="Tw Cen MT" panose="020B0602020104020603"/>
                        </a:defRPr>
                      </a:lvl6pPr>
                      <a:lvl7pPr marL="2743200" algn="l" defTabSz="914400" rtl="0" eaLnBrk="1" latinLnBrk="0" hangingPunct="1">
                        <a:defRPr sz="1800" kern="1200">
                          <a:solidFill>
                            <a:schemeClr val="dk1"/>
                          </a:solidFill>
                          <a:latin typeface="Tw Cen MT" panose="020B0602020104020603"/>
                        </a:defRPr>
                      </a:lvl7pPr>
                      <a:lvl8pPr marL="3200400" algn="l" defTabSz="914400" rtl="0" eaLnBrk="1" latinLnBrk="0" hangingPunct="1">
                        <a:defRPr sz="1800" kern="1200">
                          <a:solidFill>
                            <a:schemeClr val="dk1"/>
                          </a:solidFill>
                          <a:latin typeface="Tw Cen MT" panose="020B0602020104020603"/>
                        </a:defRPr>
                      </a:lvl8pPr>
                      <a:lvl9pPr marL="3657600" algn="l" defTabSz="914400" rtl="0" eaLnBrk="1" latinLnBrk="0" hangingPunct="1">
                        <a:defRPr sz="1800" kern="1200">
                          <a:solidFill>
                            <a:schemeClr val="dk1"/>
                          </a:solidFill>
                          <a:latin typeface="Tw Cen MT" panose="020B0602020104020603"/>
                        </a:defRPr>
                      </a:lvl9pPr>
                    </a:lstStyle>
                    <a:p>
                      <a:pPr algn="just"/>
                      <a:r>
                        <a:rPr lang="en-US" sz="1800" dirty="0">
                          <a:latin typeface="Times New Roman" panose="02020603050405020304" pitchFamily="18" charset="0"/>
                          <a:cs typeface="Times New Roman" panose="02020603050405020304" pitchFamily="18" charset="0"/>
                        </a:rPr>
                        <a:t>5</a:t>
                      </a:r>
                      <a:endParaRPr lang="en-IN" sz="1800" dirty="0">
                        <a:latin typeface="Times New Roman" panose="02020603050405020304" pitchFamily="18" charset="0"/>
                        <a:cs typeface="Times New Roman" panose="02020603050405020304" pitchFamily="18"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DDC855">
                        <a:tint val="20000"/>
                      </a:srgbClr>
                    </a:solidFill>
                  </a:tcPr>
                </a:tc>
                <a:tc>
                  <a:txBody>
                    <a:bodyPr/>
                    <a:lstStyle>
                      <a:lvl1pPr marL="0" algn="l" defTabSz="914400" rtl="0" eaLnBrk="1" latinLnBrk="0" hangingPunct="1">
                        <a:defRPr sz="1800" kern="1200">
                          <a:solidFill>
                            <a:schemeClr val="dk1"/>
                          </a:solidFill>
                          <a:latin typeface="Tw Cen MT" panose="020B0602020104020603"/>
                        </a:defRPr>
                      </a:lvl1pPr>
                      <a:lvl2pPr marL="457200" algn="l" defTabSz="914400" rtl="0" eaLnBrk="1" latinLnBrk="0" hangingPunct="1">
                        <a:defRPr sz="1800" kern="1200">
                          <a:solidFill>
                            <a:schemeClr val="dk1"/>
                          </a:solidFill>
                          <a:latin typeface="Tw Cen MT" panose="020B0602020104020603"/>
                        </a:defRPr>
                      </a:lvl2pPr>
                      <a:lvl3pPr marL="914400" algn="l" defTabSz="914400" rtl="0" eaLnBrk="1" latinLnBrk="0" hangingPunct="1">
                        <a:defRPr sz="1800" kern="1200">
                          <a:solidFill>
                            <a:schemeClr val="dk1"/>
                          </a:solidFill>
                          <a:latin typeface="Tw Cen MT" panose="020B0602020104020603"/>
                        </a:defRPr>
                      </a:lvl3pPr>
                      <a:lvl4pPr marL="1371600" algn="l" defTabSz="914400" rtl="0" eaLnBrk="1" latinLnBrk="0" hangingPunct="1">
                        <a:defRPr sz="1800" kern="1200">
                          <a:solidFill>
                            <a:schemeClr val="dk1"/>
                          </a:solidFill>
                          <a:latin typeface="Tw Cen MT" panose="020B0602020104020603"/>
                        </a:defRPr>
                      </a:lvl4pPr>
                      <a:lvl5pPr marL="1828800" algn="l" defTabSz="914400" rtl="0" eaLnBrk="1" latinLnBrk="0" hangingPunct="1">
                        <a:defRPr sz="1800" kern="1200">
                          <a:solidFill>
                            <a:schemeClr val="dk1"/>
                          </a:solidFill>
                          <a:latin typeface="Tw Cen MT" panose="020B0602020104020603"/>
                        </a:defRPr>
                      </a:lvl5pPr>
                      <a:lvl6pPr marL="2286000" algn="l" defTabSz="914400" rtl="0" eaLnBrk="1" latinLnBrk="0" hangingPunct="1">
                        <a:defRPr sz="1800" kern="1200">
                          <a:solidFill>
                            <a:schemeClr val="dk1"/>
                          </a:solidFill>
                          <a:latin typeface="Tw Cen MT" panose="020B0602020104020603"/>
                        </a:defRPr>
                      </a:lvl6pPr>
                      <a:lvl7pPr marL="2743200" algn="l" defTabSz="914400" rtl="0" eaLnBrk="1" latinLnBrk="0" hangingPunct="1">
                        <a:defRPr sz="1800" kern="1200">
                          <a:solidFill>
                            <a:schemeClr val="dk1"/>
                          </a:solidFill>
                          <a:latin typeface="Tw Cen MT" panose="020B0602020104020603"/>
                        </a:defRPr>
                      </a:lvl7pPr>
                      <a:lvl8pPr marL="3200400" algn="l" defTabSz="914400" rtl="0" eaLnBrk="1" latinLnBrk="0" hangingPunct="1">
                        <a:defRPr sz="1800" kern="1200">
                          <a:solidFill>
                            <a:schemeClr val="dk1"/>
                          </a:solidFill>
                          <a:latin typeface="Tw Cen MT" panose="020B0602020104020603"/>
                        </a:defRPr>
                      </a:lvl8pPr>
                      <a:lvl9pPr marL="3657600" algn="l" defTabSz="914400" rtl="0" eaLnBrk="1" latinLnBrk="0" hangingPunct="1">
                        <a:defRPr sz="1800" kern="1200">
                          <a:solidFill>
                            <a:schemeClr val="dk1"/>
                          </a:solidFill>
                          <a:latin typeface="Tw Cen MT" panose="020B0602020104020603"/>
                        </a:defRPr>
                      </a:lvl9pPr>
                    </a:lstStyle>
                    <a:p>
                      <a:pPr algn="just"/>
                      <a:r>
                        <a:rPr lang="en-US" sz="1800" kern="1200" dirty="0">
                          <a:solidFill>
                            <a:schemeClr val="dk1"/>
                          </a:solidFill>
                          <a:effectLst/>
                          <a:latin typeface="Times New Roman" panose="02020603050405020304" pitchFamily="18" charset="0"/>
                          <a:ea typeface="+mn-ea"/>
                          <a:cs typeface="Times New Roman" panose="02020603050405020304" pitchFamily="18" charset="0"/>
                        </a:rPr>
                        <a:t>Methodology Implementation</a:t>
                      </a:r>
                      <a:endParaRPr lang="en-IN" sz="1800" dirty="0">
                        <a:latin typeface="Times New Roman" panose="02020603050405020304" pitchFamily="18" charset="0"/>
                        <a:cs typeface="Times New Roman" panose="02020603050405020304" pitchFamily="18" charset="0"/>
                      </a:endParaRPr>
                    </a:p>
                  </a:txBody>
                  <a:tcP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DDC855">
                        <a:tint val="20000"/>
                      </a:srgbClr>
                    </a:solidFill>
                  </a:tcPr>
                </a:tc>
                <a:tc>
                  <a:txBody>
                    <a:bodyPr/>
                    <a:lstStyle>
                      <a:lvl1pPr marL="0" algn="l" defTabSz="914400" rtl="0" eaLnBrk="1" latinLnBrk="0" hangingPunct="1">
                        <a:defRPr sz="1800" kern="1200">
                          <a:solidFill>
                            <a:schemeClr val="dk1"/>
                          </a:solidFill>
                          <a:latin typeface="Tw Cen MT" panose="020B0602020104020603"/>
                        </a:defRPr>
                      </a:lvl1pPr>
                      <a:lvl2pPr marL="457200" algn="l" defTabSz="914400" rtl="0" eaLnBrk="1" latinLnBrk="0" hangingPunct="1">
                        <a:defRPr sz="1800" kern="1200">
                          <a:solidFill>
                            <a:schemeClr val="dk1"/>
                          </a:solidFill>
                          <a:latin typeface="Tw Cen MT" panose="020B0602020104020603"/>
                        </a:defRPr>
                      </a:lvl2pPr>
                      <a:lvl3pPr marL="914400" algn="l" defTabSz="914400" rtl="0" eaLnBrk="1" latinLnBrk="0" hangingPunct="1">
                        <a:defRPr sz="1800" kern="1200">
                          <a:solidFill>
                            <a:schemeClr val="dk1"/>
                          </a:solidFill>
                          <a:latin typeface="Tw Cen MT" panose="020B0602020104020603"/>
                        </a:defRPr>
                      </a:lvl3pPr>
                      <a:lvl4pPr marL="1371600" algn="l" defTabSz="914400" rtl="0" eaLnBrk="1" latinLnBrk="0" hangingPunct="1">
                        <a:defRPr sz="1800" kern="1200">
                          <a:solidFill>
                            <a:schemeClr val="dk1"/>
                          </a:solidFill>
                          <a:latin typeface="Tw Cen MT" panose="020B0602020104020603"/>
                        </a:defRPr>
                      </a:lvl4pPr>
                      <a:lvl5pPr marL="1828800" algn="l" defTabSz="914400" rtl="0" eaLnBrk="1" latinLnBrk="0" hangingPunct="1">
                        <a:defRPr sz="1800" kern="1200">
                          <a:solidFill>
                            <a:schemeClr val="dk1"/>
                          </a:solidFill>
                          <a:latin typeface="Tw Cen MT" panose="020B0602020104020603"/>
                        </a:defRPr>
                      </a:lvl5pPr>
                      <a:lvl6pPr marL="2286000" algn="l" defTabSz="914400" rtl="0" eaLnBrk="1" latinLnBrk="0" hangingPunct="1">
                        <a:defRPr sz="1800" kern="1200">
                          <a:solidFill>
                            <a:schemeClr val="dk1"/>
                          </a:solidFill>
                          <a:latin typeface="Tw Cen MT" panose="020B0602020104020603"/>
                        </a:defRPr>
                      </a:lvl6pPr>
                      <a:lvl7pPr marL="2743200" algn="l" defTabSz="914400" rtl="0" eaLnBrk="1" latinLnBrk="0" hangingPunct="1">
                        <a:defRPr sz="1800" kern="1200">
                          <a:solidFill>
                            <a:schemeClr val="dk1"/>
                          </a:solidFill>
                          <a:latin typeface="Tw Cen MT" panose="020B0602020104020603"/>
                        </a:defRPr>
                      </a:lvl7pPr>
                      <a:lvl8pPr marL="3200400" algn="l" defTabSz="914400" rtl="0" eaLnBrk="1" latinLnBrk="0" hangingPunct="1">
                        <a:defRPr sz="1800" kern="1200">
                          <a:solidFill>
                            <a:schemeClr val="dk1"/>
                          </a:solidFill>
                          <a:latin typeface="Tw Cen MT" panose="020B0602020104020603"/>
                        </a:defRPr>
                      </a:lvl8pPr>
                      <a:lvl9pPr marL="3657600" algn="l" defTabSz="914400" rtl="0" eaLnBrk="1" latinLnBrk="0" hangingPunct="1">
                        <a:defRPr sz="1800" kern="1200">
                          <a:solidFill>
                            <a:schemeClr val="dk1"/>
                          </a:solidFill>
                          <a:latin typeface="Tw Cen MT" panose="020B0602020104020603"/>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dirty="0">
                          <a:latin typeface="Times New Roman" panose="02020603050405020304" pitchFamily="18" charset="0"/>
                          <a:cs typeface="Times New Roman" panose="02020603050405020304" pitchFamily="18" charset="0"/>
                        </a:rPr>
                        <a:t>Implementation of Proposed scheme</a:t>
                      </a:r>
                    </a:p>
                  </a:txBody>
                  <a:tcP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DDC855">
                        <a:tint val="20000"/>
                      </a:srgbClr>
                    </a:solidFill>
                  </a:tcPr>
                </a:tc>
                <a:tc>
                  <a:txBody>
                    <a:bodyPr/>
                    <a:lstStyle>
                      <a:lvl1pPr marL="0" algn="l" defTabSz="914400" rtl="0" eaLnBrk="1" latinLnBrk="0" hangingPunct="1">
                        <a:defRPr sz="1800" kern="1200">
                          <a:solidFill>
                            <a:schemeClr val="dk1"/>
                          </a:solidFill>
                          <a:latin typeface="Tw Cen MT" panose="020B0602020104020603"/>
                        </a:defRPr>
                      </a:lvl1pPr>
                      <a:lvl2pPr marL="457200" algn="l" defTabSz="914400" rtl="0" eaLnBrk="1" latinLnBrk="0" hangingPunct="1">
                        <a:defRPr sz="1800" kern="1200">
                          <a:solidFill>
                            <a:schemeClr val="dk1"/>
                          </a:solidFill>
                          <a:latin typeface="Tw Cen MT" panose="020B0602020104020603"/>
                        </a:defRPr>
                      </a:lvl2pPr>
                      <a:lvl3pPr marL="914400" algn="l" defTabSz="914400" rtl="0" eaLnBrk="1" latinLnBrk="0" hangingPunct="1">
                        <a:defRPr sz="1800" kern="1200">
                          <a:solidFill>
                            <a:schemeClr val="dk1"/>
                          </a:solidFill>
                          <a:latin typeface="Tw Cen MT" panose="020B0602020104020603"/>
                        </a:defRPr>
                      </a:lvl3pPr>
                      <a:lvl4pPr marL="1371600" algn="l" defTabSz="914400" rtl="0" eaLnBrk="1" latinLnBrk="0" hangingPunct="1">
                        <a:defRPr sz="1800" kern="1200">
                          <a:solidFill>
                            <a:schemeClr val="dk1"/>
                          </a:solidFill>
                          <a:latin typeface="Tw Cen MT" panose="020B0602020104020603"/>
                        </a:defRPr>
                      </a:lvl4pPr>
                      <a:lvl5pPr marL="1828800" algn="l" defTabSz="914400" rtl="0" eaLnBrk="1" latinLnBrk="0" hangingPunct="1">
                        <a:defRPr sz="1800" kern="1200">
                          <a:solidFill>
                            <a:schemeClr val="dk1"/>
                          </a:solidFill>
                          <a:latin typeface="Tw Cen MT" panose="020B0602020104020603"/>
                        </a:defRPr>
                      </a:lvl5pPr>
                      <a:lvl6pPr marL="2286000" algn="l" defTabSz="914400" rtl="0" eaLnBrk="1" latinLnBrk="0" hangingPunct="1">
                        <a:defRPr sz="1800" kern="1200">
                          <a:solidFill>
                            <a:schemeClr val="dk1"/>
                          </a:solidFill>
                          <a:latin typeface="Tw Cen MT" panose="020B0602020104020603"/>
                        </a:defRPr>
                      </a:lvl6pPr>
                      <a:lvl7pPr marL="2743200" algn="l" defTabSz="914400" rtl="0" eaLnBrk="1" latinLnBrk="0" hangingPunct="1">
                        <a:defRPr sz="1800" kern="1200">
                          <a:solidFill>
                            <a:schemeClr val="dk1"/>
                          </a:solidFill>
                          <a:latin typeface="Tw Cen MT" panose="020B0602020104020603"/>
                        </a:defRPr>
                      </a:lvl7pPr>
                      <a:lvl8pPr marL="3200400" algn="l" defTabSz="914400" rtl="0" eaLnBrk="1" latinLnBrk="0" hangingPunct="1">
                        <a:defRPr sz="1800" kern="1200">
                          <a:solidFill>
                            <a:schemeClr val="dk1"/>
                          </a:solidFill>
                          <a:latin typeface="Tw Cen MT" panose="020B0602020104020603"/>
                        </a:defRPr>
                      </a:lvl8pPr>
                      <a:lvl9pPr marL="3657600" algn="l" defTabSz="914400" rtl="0" eaLnBrk="1" latinLnBrk="0" hangingPunct="1">
                        <a:defRPr sz="1800" kern="1200">
                          <a:solidFill>
                            <a:schemeClr val="dk1"/>
                          </a:solidFill>
                          <a:latin typeface="Tw Cen MT" panose="020B0602020104020603"/>
                        </a:defRPr>
                      </a:lvl9pPr>
                    </a:lstStyle>
                    <a:p>
                      <a:pPr algn="just"/>
                      <a:r>
                        <a:rPr lang="en-US" sz="1800" dirty="0">
                          <a:latin typeface="Times New Roman" panose="02020603050405020304" pitchFamily="18" charset="0"/>
                          <a:cs typeface="Times New Roman" panose="02020603050405020304" pitchFamily="18" charset="0"/>
                        </a:rPr>
                        <a:t>25/02/2023</a:t>
                      </a:r>
                      <a:endParaRPr lang="en-IN" sz="1800" dirty="0">
                        <a:latin typeface="Times New Roman" panose="02020603050405020304" pitchFamily="18" charset="0"/>
                        <a:cs typeface="Times New Roman" panose="02020603050405020304" pitchFamily="18"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DDC855">
                        <a:tint val="20000"/>
                      </a:srgbClr>
                    </a:solidFill>
                  </a:tcPr>
                </a:tc>
                <a:extLst>
                  <a:ext uri="{0D108BD9-81ED-4DB2-BD59-A6C34878D82A}">
                    <a16:rowId xmlns:a16="http://schemas.microsoft.com/office/drawing/2014/main" val="10002"/>
                  </a:ext>
                </a:extLst>
              </a:tr>
              <a:tr h="681592">
                <a:tc>
                  <a:txBody>
                    <a:bodyPr/>
                    <a:lstStyle>
                      <a:lvl1pPr marL="0" algn="l" defTabSz="914400" rtl="0" eaLnBrk="1" latinLnBrk="0" hangingPunct="1">
                        <a:defRPr sz="1800" kern="1200">
                          <a:solidFill>
                            <a:schemeClr val="dk1"/>
                          </a:solidFill>
                          <a:latin typeface="Tw Cen MT" panose="020B0602020104020603"/>
                        </a:defRPr>
                      </a:lvl1pPr>
                      <a:lvl2pPr marL="457200" algn="l" defTabSz="914400" rtl="0" eaLnBrk="1" latinLnBrk="0" hangingPunct="1">
                        <a:defRPr sz="1800" kern="1200">
                          <a:solidFill>
                            <a:schemeClr val="dk1"/>
                          </a:solidFill>
                          <a:latin typeface="Tw Cen MT" panose="020B0602020104020603"/>
                        </a:defRPr>
                      </a:lvl2pPr>
                      <a:lvl3pPr marL="914400" algn="l" defTabSz="914400" rtl="0" eaLnBrk="1" latinLnBrk="0" hangingPunct="1">
                        <a:defRPr sz="1800" kern="1200">
                          <a:solidFill>
                            <a:schemeClr val="dk1"/>
                          </a:solidFill>
                          <a:latin typeface="Tw Cen MT" panose="020B0602020104020603"/>
                        </a:defRPr>
                      </a:lvl3pPr>
                      <a:lvl4pPr marL="1371600" algn="l" defTabSz="914400" rtl="0" eaLnBrk="1" latinLnBrk="0" hangingPunct="1">
                        <a:defRPr sz="1800" kern="1200">
                          <a:solidFill>
                            <a:schemeClr val="dk1"/>
                          </a:solidFill>
                          <a:latin typeface="Tw Cen MT" panose="020B0602020104020603"/>
                        </a:defRPr>
                      </a:lvl4pPr>
                      <a:lvl5pPr marL="1828800" algn="l" defTabSz="914400" rtl="0" eaLnBrk="1" latinLnBrk="0" hangingPunct="1">
                        <a:defRPr sz="1800" kern="1200">
                          <a:solidFill>
                            <a:schemeClr val="dk1"/>
                          </a:solidFill>
                          <a:latin typeface="Tw Cen MT" panose="020B0602020104020603"/>
                        </a:defRPr>
                      </a:lvl5pPr>
                      <a:lvl6pPr marL="2286000" algn="l" defTabSz="914400" rtl="0" eaLnBrk="1" latinLnBrk="0" hangingPunct="1">
                        <a:defRPr sz="1800" kern="1200">
                          <a:solidFill>
                            <a:schemeClr val="dk1"/>
                          </a:solidFill>
                          <a:latin typeface="Tw Cen MT" panose="020B0602020104020603"/>
                        </a:defRPr>
                      </a:lvl6pPr>
                      <a:lvl7pPr marL="2743200" algn="l" defTabSz="914400" rtl="0" eaLnBrk="1" latinLnBrk="0" hangingPunct="1">
                        <a:defRPr sz="1800" kern="1200">
                          <a:solidFill>
                            <a:schemeClr val="dk1"/>
                          </a:solidFill>
                          <a:latin typeface="Tw Cen MT" panose="020B0602020104020603"/>
                        </a:defRPr>
                      </a:lvl7pPr>
                      <a:lvl8pPr marL="3200400" algn="l" defTabSz="914400" rtl="0" eaLnBrk="1" latinLnBrk="0" hangingPunct="1">
                        <a:defRPr sz="1800" kern="1200">
                          <a:solidFill>
                            <a:schemeClr val="dk1"/>
                          </a:solidFill>
                          <a:latin typeface="Tw Cen MT" panose="020B0602020104020603"/>
                        </a:defRPr>
                      </a:lvl8pPr>
                      <a:lvl9pPr marL="3657600" algn="l" defTabSz="914400" rtl="0" eaLnBrk="1" latinLnBrk="0" hangingPunct="1">
                        <a:defRPr sz="1800" kern="1200">
                          <a:solidFill>
                            <a:schemeClr val="dk1"/>
                          </a:solidFill>
                          <a:latin typeface="Tw Cen MT" panose="020B0602020104020603"/>
                        </a:defRPr>
                      </a:lvl9pPr>
                    </a:lstStyle>
                    <a:p>
                      <a:pPr algn="just"/>
                      <a:r>
                        <a:rPr lang="en-US" sz="1800" dirty="0">
                          <a:latin typeface="Times New Roman" panose="02020603050405020304" pitchFamily="18" charset="0"/>
                          <a:cs typeface="Times New Roman" panose="02020603050405020304" pitchFamily="18" charset="0"/>
                        </a:rPr>
                        <a:t>6</a:t>
                      </a:r>
                      <a:endParaRPr lang="en-IN" sz="1800" dirty="0">
                        <a:latin typeface="Times New Roman" panose="02020603050405020304" pitchFamily="18" charset="0"/>
                        <a:cs typeface="Times New Roman" panose="02020603050405020304" pitchFamily="18"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DDC855">
                        <a:tint val="40000"/>
                      </a:srgbClr>
                    </a:solidFill>
                  </a:tcPr>
                </a:tc>
                <a:tc>
                  <a:txBody>
                    <a:bodyPr/>
                    <a:lstStyle>
                      <a:lvl1pPr marL="0" algn="l" defTabSz="914400" rtl="0" eaLnBrk="1" latinLnBrk="0" hangingPunct="1">
                        <a:defRPr sz="1800" kern="1200">
                          <a:solidFill>
                            <a:schemeClr val="dk1"/>
                          </a:solidFill>
                          <a:latin typeface="Tw Cen MT" panose="020B0602020104020603"/>
                        </a:defRPr>
                      </a:lvl1pPr>
                      <a:lvl2pPr marL="457200" algn="l" defTabSz="914400" rtl="0" eaLnBrk="1" latinLnBrk="0" hangingPunct="1">
                        <a:defRPr sz="1800" kern="1200">
                          <a:solidFill>
                            <a:schemeClr val="dk1"/>
                          </a:solidFill>
                          <a:latin typeface="Tw Cen MT" panose="020B0602020104020603"/>
                        </a:defRPr>
                      </a:lvl2pPr>
                      <a:lvl3pPr marL="914400" algn="l" defTabSz="914400" rtl="0" eaLnBrk="1" latinLnBrk="0" hangingPunct="1">
                        <a:defRPr sz="1800" kern="1200">
                          <a:solidFill>
                            <a:schemeClr val="dk1"/>
                          </a:solidFill>
                          <a:latin typeface="Tw Cen MT" panose="020B0602020104020603"/>
                        </a:defRPr>
                      </a:lvl3pPr>
                      <a:lvl4pPr marL="1371600" algn="l" defTabSz="914400" rtl="0" eaLnBrk="1" latinLnBrk="0" hangingPunct="1">
                        <a:defRPr sz="1800" kern="1200">
                          <a:solidFill>
                            <a:schemeClr val="dk1"/>
                          </a:solidFill>
                          <a:latin typeface="Tw Cen MT" panose="020B0602020104020603"/>
                        </a:defRPr>
                      </a:lvl4pPr>
                      <a:lvl5pPr marL="1828800" algn="l" defTabSz="914400" rtl="0" eaLnBrk="1" latinLnBrk="0" hangingPunct="1">
                        <a:defRPr sz="1800" kern="1200">
                          <a:solidFill>
                            <a:schemeClr val="dk1"/>
                          </a:solidFill>
                          <a:latin typeface="Tw Cen MT" panose="020B0602020104020603"/>
                        </a:defRPr>
                      </a:lvl5pPr>
                      <a:lvl6pPr marL="2286000" algn="l" defTabSz="914400" rtl="0" eaLnBrk="1" latinLnBrk="0" hangingPunct="1">
                        <a:defRPr sz="1800" kern="1200">
                          <a:solidFill>
                            <a:schemeClr val="dk1"/>
                          </a:solidFill>
                          <a:latin typeface="Tw Cen MT" panose="020B0602020104020603"/>
                        </a:defRPr>
                      </a:lvl6pPr>
                      <a:lvl7pPr marL="2743200" algn="l" defTabSz="914400" rtl="0" eaLnBrk="1" latinLnBrk="0" hangingPunct="1">
                        <a:defRPr sz="1800" kern="1200">
                          <a:solidFill>
                            <a:schemeClr val="dk1"/>
                          </a:solidFill>
                          <a:latin typeface="Tw Cen MT" panose="020B0602020104020603"/>
                        </a:defRPr>
                      </a:lvl7pPr>
                      <a:lvl8pPr marL="3200400" algn="l" defTabSz="914400" rtl="0" eaLnBrk="1" latinLnBrk="0" hangingPunct="1">
                        <a:defRPr sz="1800" kern="1200">
                          <a:solidFill>
                            <a:schemeClr val="dk1"/>
                          </a:solidFill>
                          <a:latin typeface="Tw Cen MT" panose="020B0602020104020603"/>
                        </a:defRPr>
                      </a:lvl8pPr>
                      <a:lvl9pPr marL="3657600" algn="l" defTabSz="914400" rtl="0" eaLnBrk="1" latinLnBrk="0" hangingPunct="1">
                        <a:defRPr sz="1800" kern="1200">
                          <a:solidFill>
                            <a:schemeClr val="dk1"/>
                          </a:solidFill>
                          <a:latin typeface="Tw Cen MT" panose="020B0602020104020603"/>
                        </a:defRPr>
                      </a:lvl9p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800" dirty="0">
                          <a:latin typeface="Times New Roman" panose="02020603050405020304" pitchFamily="18" charset="0"/>
                          <a:cs typeface="Times New Roman" panose="02020603050405020304" pitchFamily="18" charset="0"/>
                        </a:rPr>
                        <a:t>S</a:t>
                      </a:r>
                      <a:r>
                        <a:rPr lang="en-US" sz="1800">
                          <a:latin typeface="Times New Roman" panose="02020603050405020304" pitchFamily="18" charset="0"/>
                          <a:cs typeface="Times New Roman" panose="02020603050405020304" pitchFamily="18" charset="0"/>
                        </a:rPr>
                        <a:t>oftware </a:t>
                      </a:r>
                      <a:r>
                        <a:rPr lang="en-US" sz="1800" dirty="0">
                          <a:latin typeface="Times New Roman" panose="02020603050405020304" pitchFamily="18" charset="0"/>
                          <a:cs typeface="Times New Roman" panose="02020603050405020304" pitchFamily="18" charset="0"/>
                        </a:rPr>
                        <a:t>implementation</a:t>
                      </a:r>
                      <a:endParaRPr lang="en-IN" sz="1800" dirty="0">
                        <a:latin typeface="Times New Roman" panose="02020603050405020304" pitchFamily="18" charset="0"/>
                        <a:cs typeface="Times New Roman" panose="02020603050405020304" pitchFamily="18" charset="0"/>
                      </a:endParaRPr>
                    </a:p>
                    <a:p>
                      <a:pPr algn="just"/>
                      <a:endParaRPr lang="en-IN" sz="1800" dirty="0">
                        <a:latin typeface="Times New Roman" panose="02020603050405020304" pitchFamily="18" charset="0"/>
                        <a:cs typeface="Times New Roman" panose="02020603050405020304" pitchFamily="18" charset="0"/>
                      </a:endParaRPr>
                    </a:p>
                  </a:txBody>
                  <a:tcP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DDC855">
                        <a:tint val="40000"/>
                      </a:srgbClr>
                    </a:solidFill>
                  </a:tcPr>
                </a:tc>
                <a:tc>
                  <a:txBody>
                    <a:bodyPr/>
                    <a:lstStyle>
                      <a:lvl1pPr marL="0" algn="l" defTabSz="914400" rtl="0" eaLnBrk="1" latinLnBrk="0" hangingPunct="1">
                        <a:defRPr sz="1800" kern="1200">
                          <a:solidFill>
                            <a:schemeClr val="dk1"/>
                          </a:solidFill>
                          <a:latin typeface="Tw Cen MT" panose="020B0602020104020603"/>
                        </a:defRPr>
                      </a:lvl1pPr>
                      <a:lvl2pPr marL="457200" algn="l" defTabSz="914400" rtl="0" eaLnBrk="1" latinLnBrk="0" hangingPunct="1">
                        <a:defRPr sz="1800" kern="1200">
                          <a:solidFill>
                            <a:schemeClr val="dk1"/>
                          </a:solidFill>
                          <a:latin typeface="Tw Cen MT" panose="020B0602020104020603"/>
                        </a:defRPr>
                      </a:lvl2pPr>
                      <a:lvl3pPr marL="914400" algn="l" defTabSz="914400" rtl="0" eaLnBrk="1" latinLnBrk="0" hangingPunct="1">
                        <a:defRPr sz="1800" kern="1200">
                          <a:solidFill>
                            <a:schemeClr val="dk1"/>
                          </a:solidFill>
                          <a:latin typeface="Tw Cen MT" panose="020B0602020104020603"/>
                        </a:defRPr>
                      </a:lvl3pPr>
                      <a:lvl4pPr marL="1371600" algn="l" defTabSz="914400" rtl="0" eaLnBrk="1" latinLnBrk="0" hangingPunct="1">
                        <a:defRPr sz="1800" kern="1200">
                          <a:solidFill>
                            <a:schemeClr val="dk1"/>
                          </a:solidFill>
                          <a:latin typeface="Tw Cen MT" panose="020B0602020104020603"/>
                        </a:defRPr>
                      </a:lvl4pPr>
                      <a:lvl5pPr marL="1828800" algn="l" defTabSz="914400" rtl="0" eaLnBrk="1" latinLnBrk="0" hangingPunct="1">
                        <a:defRPr sz="1800" kern="1200">
                          <a:solidFill>
                            <a:schemeClr val="dk1"/>
                          </a:solidFill>
                          <a:latin typeface="Tw Cen MT" panose="020B0602020104020603"/>
                        </a:defRPr>
                      </a:lvl5pPr>
                      <a:lvl6pPr marL="2286000" algn="l" defTabSz="914400" rtl="0" eaLnBrk="1" latinLnBrk="0" hangingPunct="1">
                        <a:defRPr sz="1800" kern="1200">
                          <a:solidFill>
                            <a:schemeClr val="dk1"/>
                          </a:solidFill>
                          <a:latin typeface="Tw Cen MT" panose="020B0602020104020603"/>
                        </a:defRPr>
                      </a:lvl6pPr>
                      <a:lvl7pPr marL="2743200" algn="l" defTabSz="914400" rtl="0" eaLnBrk="1" latinLnBrk="0" hangingPunct="1">
                        <a:defRPr sz="1800" kern="1200">
                          <a:solidFill>
                            <a:schemeClr val="dk1"/>
                          </a:solidFill>
                          <a:latin typeface="Tw Cen MT" panose="020B0602020104020603"/>
                        </a:defRPr>
                      </a:lvl7pPr>
                      <a:lvl8pPr marL="3200400" algn="l" defTabSz="914400" rtl="0" eaLnBrk="1" latinLnBrk="0" hangingPunct="1">
                        <a:defRPr sz="1800" kern="1200">
                          <a:solidFill>
                            <a:schemeClr val="dk1"/>
                          </a:solidFill>
                          <a:latin typeface="Tw Cen MT" panose="020B0602020104020603"/>
                        </a:defRPr>
                      </a:lvl8pPr>
                      <a:lvl9pPr marL="3657600" algn="l" defTabSz="914400" rtl="0" eaLnBrk="1" latinLnBrk="0" hangingPunct="1">
                        <a:defRPr sz="1800" kern="1200">
                          <a:solidFill>
                            <a:schemeClr val="dk1"/>
                          </a:solidFill>
                          <a:latin typeface="Tw Cen MT" panose="020B0602020104020603"/>
                        </a:defRPr>
                      </a:lvl9p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800" dirty="0">
                          <a:latin typeface="Times New Roman" panose="02020603050405020304" pitchFamily="18" charset="0"/>
                          <a:cs typeface="Times New Roman" panose="02020603050405020304" pitchFamily="18" charset="0"/>
                        </a:rPr>
                        <a:t>Implementation of code</a:t>
                      </a:r>
                      <a:endParaRPr lang="en-IN" sz="1800" dirty="0">
                        <a:latin typeface="Times New Roman" panose="02020603050405020304" pitchFamily="18" charset="0"/>
                        <a:cs typeface="Times New Roman" panose="02020603050405020304" pitchFamily="18" charset="0"/>
                      </a:endParaRPr>
                    </a:p>
                    <a:p>
                      <a:pPr algn="just"/>
                      <a:endParaRPr lang="en-IN" sz="1800" dirty="0">
                        <a:latin typeface="Times New Roman" panose="02020603050405020304" pitchFamily="18" charset="0"/>
                        <a:cs typeface="Times New Roman" panose="02020603050405020304" pitchFamily="18" charset="0"/>
                      </a:endParaRPr>
                    </a:p>
                  </a:txBody>
                  <a:tcP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DDC855">
                        <a:tint val="40000"/>
                      </a:srgbClr>
                    </a:solidFill>
                  </a:tcPr>
                </a:tc>
                <a:tc>
                  <a:txBody>
                    <a:bodyPr/>
                    <a:lstStyle>
                      <a:lvl1pPr marL="0" algn="l" defTabSz="914400" rtl="0" eaLnBrk="1" latinLnBrk="0" hangingPunct="1">
                        <a:defRPr sz="1800" kern="1200">
                          <a:solidFill>
                            <a:schemeClr val="dk1"/>
                          </a:solidFill>
                          <a:latin typeface="Tw Cen MT" panose="020B0602020104020603"/>
                        </a:defRPr>
                      </a:lvl1pPr>
                      <a:lvl2pPr marL="457200" algn="l" defTabSz="914400" rtl="0" eaLnBrk="1" latinLnBrk="0" hangingPunct="1">
                        <a:defRPr sz="1800" kern="1200">
                          <a:solidFill>
                            <a:schemeClr val="dk1"/>
                          </a:solidFill>
                          <a:latin typeface="Tw Cen MT" panose="020B0602020104020603"/>
                        </a:defRPr>
                      </a:lvl2pPr>
                      <a:lvl3pPr marL="914400" algn="l" defTabSz="914400" rtl="0" eaLnBrk="1" latinLnBrk="0" hangingPunct="1">
                        <a:defRPr sz="1800" kern="1200">
                          <a:solidFill>
                            <a:schemeClr val="dk1"/>
                          </a:solidFill>
                          <a:latin typeface="Tw Cen MT" panose="020B0602020104020603"/>
                        </a:defRPr>
                      </a:lvl3pPr>
                      <a:lvl4pPr marL="1371600" algn="l" defTabSz="914400" rtl="0" eaLnBrk="1" latinLnBrk="0" hangingPunct="1">
                        <a:defRPr sz="1800" kern="1200">
                          <a:solidFill>
                            <a:schemeClr val="dk1"/>
                          </a:solidFill>
                          <a:latin typeface="Tw Cen MT" panose="020B0602020104020603"/>
                        </a:defRPr>
                      </a:lvl4pPr>
                      <a:lvl5pPr marL="1828800" algn="l" defTabSz="914400" rtl="0" eaLnBrk="1" latinLnBrk="0" hangingPunct="1">
                        <a:defRPr sz="1800" kern="1200">
                          <a:solidFill>
                            <a:schemeClr val="dk1"/>
                          </a:solidFill>
                          <a:latin typeface="Tw Cen MT" panose="020B0602020104020603"/>
                        </a:defRPr>
                      </a:lvl5pPr>
                      <a:lvl6pPr marL="2286000" algn="l" defTabSz="914400" rtl="0" eaLnBrk="1" latinLnBrk="0" hangingPunct="1">
                        <a:defRPr sz="1800" kern="1200">
                          <a:solidFill>
                            <a:schemeClr val="dk1"/>
                          </a:solidFill>
                          <a:latin typeface="Tw Cen MT" panose="020B0602020104020603"/>
                        </a:defRPr>
                      </a:lvl6pPr>
                      <a:lvl7pPr marL="2743200" algn="l" defTabSz="914400" rtl="0" eaLnBrk="1" latinLnBrk="0" hangingPunct="1">
                        <a:defRPr sz="1800" kern="1200">
                          <a:solidFill>
                            <a:schemeClr val="dk1"/>
                          </a:solidFill>
                          <a:latin typeface="Tw Cen MT" panose="020B0602020104020603"/>
                        </a:defRPr>
                      </a:lvl7pPr>
                      <a:lvl8pPr marL="3200400" algn="l" defTabSz="914400" rtl="0" eaLnBrk="1" latinLnBrk="0" hangingPunct="1">
                        <a:defRPr sz="1800" kern="1200">
                          <a:solidFill>
                            <a:schemeClr val="dk1"/>
                          </a:solidFill>
                          <a:latin typeface="Tw Cen MT" panose="020B0602020104020603"/>
                        </a:defRPr>
                      </a:lvl8pPr>
                      <a:lvl9pPr marL="3657600" algn="l" defTabSz="914400" rtl="0" eaLnBrk="1" latinLnBrk="0" hangingPunct="1">
                        <a:defRPr sz="1800" kern="1200">
                          <a:solidFill>
                            <a:schemeClr val="dk1"/>
                          </a:solidFill>
                          <a:latin typeface="Tw Cen MT" panose="020B0602020104020603"/>
                        </a:defRPr>
                      </a:lvl9p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800" dirty="0">
                          <a:latin typeface="Times New Roman" panose="02020603050405020304" pitchFamily="18" charset="0"/>
                          <a:cs typeface="Times New Roman" panose="02020603050405020304" pitchFamily="18" charset="0"/>
                        </a:rPr>
                        <a:t>20/03/2023</a:t>
                      </a:r>
                      <a:endParaRPr lang="en-IN" sz="1800" dirty="0">
                        <a:latin typeface="Times New Roman" panose="02020603050405020304" pitchFamily="18" charset="0"/>
                        <a:cs typeface="Times New Roman" panose="02020603050405020304" pitchFamily="18" charset="0"/>
                      </a:endParaRPr>
                    </a:p>
                    <a:p>
                      <a:pPr algn="just"/>
                      <a:endParaRPr lang="en-IN" sz="1800" dirty="0">
                        <a:latin typeface="Times New Roman" panose="02020603050405020304" pitchFamily="18" charset="0"/>
                        <a:cs typeface="Times New Roman" panose="02020603050405020304" pitchFamily="18"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DDC855">
                        <a:tint val="40000"/>
                      </a:srgbClr>
                    </a:solidFill>
                  </a:tcPr>
                </a:tc>
                <a:extLst>
                  <a:ext uri="{0D108BD9-81ED-4DB2-BD59-A6C34878D82A}">
                    <a16:rowId xmlns:a16="http://schemas.microsoft.com/office/drawing/2014/main" val="10003"/>
                  </a:ext>
                </a:extLst>
              </a:tr>
              <a:tr h="681592">
                <a:tc>
                  <a:txBody>
                    <a:bodyPr/>
                    <a:lstStyle>
                      <a:lvl1pPr marL="0" algn="l" defTabSz="914400" rtl="0" eaLnBrk="1" latinLnBrk="0" hangingPunct="1">
                        <a:defRPr sz="1800" kern="1200">
                          <a:solidFill>
                            <a:schemeClr val="dk1"/>
                          </a:solidFill>
                          <a:latin typeface="Tw Cen MT" panose="020B0602020104020603"/>
                        </a:defRPr>
                      </a:lvl1pPr>
                      <a:lvl2pPr marL="457200" algn="l" defTabSz="914400" rtl="0" eaLnBrk="1" latinLnBrk="0" hangingPunct="1">
                        <a:defRPr sz="1800" kern="1200">
                          <a:solidFill>
                            <a:schemeClr val="dk1"/>
                          </a:solidFill>
                          <a:latin typeface="Tw Cen MT" panose="020B0602020104020603"/>
                        </a:defRPr>
                      </a:lvl2pPr>
                      <a:lvl3pPr marL="914400" algn="l" defTabSz="914400" rtl="0" eaLnBrk="1" latinLnBrk="0" hangingPunct="1">
                        <a:defRPr sz="1800" kern="1200">
                          <a:solidFill>
                            <a:schemeClr val="dk1"/>
                          </a:solidFill>
                          <a:latin typeface="Tw Cen MT" panose="020B0602020104020603"/>
                        </a:defRPr>
                      </a:lvl3pPr>
                      <a:lvl4pPr marL="1371600" algn="l" defTabSz="914400" rtl="0" eaLnBrk="1" latinLnBrk="0" hangingPunct="1">
                        <a:defRPr sz="1800" kern="1200">
                          <a:solidFill>
                            <a:schemeClr val="dk1"/>
                          </a:solidFill>
                          <a:latin typeface="Tw Cen MT" panose="020B0602020104020603"/>
                        </a:defRPr>
                      </a:lvl4pPr>
                      <a:lvl5pPr marL="1828800" algn="l" defTabSz="914400" rtl="0" eaLnBrk="1" latinLnBrk="0" hangingPunct="1">
                        <a:defRPr sz="1800" kern="1200">
                          <a:solidFill>
                            <a:schemeClr val="dk1"/>
                          </a:solidFill>
                          <a:latin typeface="Tw Cen MT" panose="020B0602020104020603"/>
                        </a:defRPr>
                      </a:lvl5pPr>
                      <a:lvl6pPr marL="2286000" algn="l" defTabSz="914400" rtl="0" eaLnBrk="1" latinLnBrk="0" hangingPunct="1">
                        <a:defRPr sz="1800" kern="1200">
                          <a:solidFill>
                            <a:schemeClr val="dk1"/>
                          </a:solidFill>
                          <a:latin typeface="Tw Cen MT" panose="020B0602020104020603"/>
                        </a:defRPr>
                      </a:lvl6pPr>
                      <a:lvl7pPr marL="2743200" algn="l" defTabSz="914400" rtl="0" eaLnBrk="1" latinLnBrk="0" hangingPunct="1">
                        <a:defRPr sz="1800" kern="1200">
                          <a:solidFill>
                            <a:schemeClr val="dk1"/>
                          </a:solidFill>
                          <a:latin typeface="Tw Cen MT" panose="020B0602020104020603"/>
                        </a:defRPr>
                      </a:lvl7pPr>
                      <a:lvl8pPr marL="3200400" algn="l" defTabSz="914400" rtl="0" eaLnBrk="1" latinLnBrk="0" hangingPunct="1">
                        <a:defRPr sz="1800" kern="1200">
                          <a:solidFill>
                            <a:schemeClr val="dk1"/>
                          </a:solidFill>
                          <a:latin typeface="Tw Cen MT" panose="020B0602020104020603"/>
                        </a:defRPr>
                      </a:lvl8pPr>
                      <a:lvl9pPr marL="3657600" algn="l" defTabSz="914400" rtl="0" eaLnBrk="1" latinLnBrk="0" hangingPunct="1">
                        <a:defRPr sz="1800" kern="1200">
                          <a:solidFill>
                            <a:schemeClr val="dk1"/>
                          </a:solidFill>
                          <a:latin typeface="Tw Cen MT" panose="020B0602020104020603"/>
                        </a:defRPr>
                      </a:lvl9pPr>
                    </a:lstStyle>
                    <a:p>
                      <a:pPr algn="just"/>
                      <a:r>
                        <a:rPr lang="en-US" sz="1800" dirty="0">
                          <a:latin typeface="Times New Roman" panose="02020603050405020304" pitchFamily="18" charset="0"/>
                          <a:cs typeface="Times New Roman" panose="02020603050405020304" pitchFamily="18" charset="0"/>
                        </a:rPr>
                        <a:t>7</a:t>
                      </a:r>
                      <a:endParaRPr lang="en-IN" sz="1800" dirty="0">
                        <a:latin typeface="Times New Roman" panose="02020603050405020304" pitchFamily="18" charset="0"/>
                        <a:cs typeface="Times New Roman" panose="02020603050405020304" pitchFamily="18"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DDC855">
                        <a:tint val="20000"/>
                      </a:srgbClr>
                    </a:solidFill>
                  </a:tcPr>
                </a:tc>
                <a:tc>
                  <a:txBody>
                    <a:bodyPr/>
                    <a:lstStyle>
                      <a:lvl1pPr marL="0" algn="l" defTabSz="914400" rtl="0" eaLnBrk="1" latinLnBrk="0" hangingPunct="1">
                        <a:defRPr sz="1800" kern="1200">
                          <a:solidFill>
                            <a:schemeClr val="dk1"/>
                          </a:solidFill>
                          <a:latin typeface="Tw Cen MT" panose="020B0602020104020603"/>
                        </a:defRPr>
                      </a:lvl1pPr>
                      <a:lvl2pPr marL="457200" algn="l" defTabSz="914400" rtl="0" eaLnBrk="1" latinLnBrk="0" hangingPunct="1">
                        <a:defRPr sz="1800" kern="1200">
                          <a:solidFill>
                            <a:schemeClr val="dk1"/>
                          </a:solidFill>
                          <a:latin typeface="Tw Cen MT" panose="020B0602020104020603"/>
                        </a:defRPr>
                      </a:lvl2pPr>
                      <a:lvl3pPr marL="914400" algn="l" defTabSz="914400" rtl="0" eaLnBrk="1" latinLnBrk="0" hangingPunct="1">
                        <a:defRPr sz="1800" kern="1200">
                          <a:solidFill>
                            <a:schemeClr val="dk1"/>
                          </a:solidFill>
                          <a:latin typeface="Tw Cen MT" panose="020B0602020104020603"/>
                        </a:defRPr>
                      </a:lvl3pPr>
                      <a:lvl4pPr marL="1371600" algn="l" defTabSz="914400" rtl="0" eaLnBrk="1" latinLnBrk="0" hangingPunct="1">
                        <a:defRPr sz="1800" kern="1200">
                          <a:solidFill>
                            <a:schemeClr val="dk1"/>
                          </a:solidFill>
                          <a:latin typeface="Tw Cen MT" panose="020B0602020104020603"/>
                        </a:defRPr>
                      </a:lvl4pPr>
                      <a:lvl5pPr marL="1828800" algn="l" defTabSz="914400" rtl="0" eaLnBrk="1" latinLnBrk="0" hangingPunct="1">
                        <a:defRPr sz="1800" kern="1200">
                          <a:solidFill>
                            <a:schemeClr val="dk1"/>
                          </a:solidFill>
                          <a:latin typeface="Tw Cen MT" panose="020B0602020104020603"/>
                        </a:defRPr>
                      </a:lvl5pPr>
                      <a:lvl6pPr marL="2286000" algn="l" defTabSz="914400" rtl="0" eaLnBrk="1" latinLnBrk="0" hangingPunct="1">
                        <a:defRPr sz="1800" kern="1200">
                          <a:solidFill>
                            <a:schemeClr val="dk1"/>
                          </a:solidFill>
                          <a:latin typeface="Tw Cen MT" panose="020B0602020104020603"/>
                        </a:defRPr>
                      </a:lvl6pPr>
                      <a:lvl7pPr marL="2743200" algn="l" defTabSz="914400" rtl="0" eaLnBrk="1" latinLnBrk="0" hangingPunct="1">
                        <a:defRPr sz="1800" kern="1200">
                          <a:solidFill>
                            <a:schemeClr val="dk1"/>
                          </a:solidFill>
                          <a:latin typeface="Tw Cen MT" panose="020B0602020104020603"/>
                        </a:defRPr>
                      </a:lvl7pPr>
                      <a:lvl8pPr marL="3200400" algn="l" defTabSz="914400" rtl="0" eaLnBrk="1" latinLnBrk="0" hangingPunct="1">
                        <a:defRPr sz="1800" kern="1200">
                          <a:solidFill>
                            <a:schemeClr val="dk1"/>
                          </a:solidFill>
                          <a:latin typeface="Tw Cen MT" panose="020B0602020104020603"/>
                        </a:defRPr>
                      </a:lvl8pPr>
                      <a:lvl9pPr marL="3657600" algn="l" defTabSz="914400" rtl="0" eaLnBrk="1" latinLnBrk="0" hangingPunct="1">
                        <a:defRPr sz="1800" kern="1200">
                          <a:solidFill>
                            <a:schemeClr val="dk1"/>
                          </a:solidFill>
                          <a:latin typeface="Tw Cen MT" panose="020B0602020104020603"/>
                        </a:defRPr>
                      </a:lvl9pPr>
                    </a:lstStyle>
                    <a:p>
                      <a:pPr algn="just"/>
                      <a:r>
                        <a:rPr lang="en-IN" sz="1800" dirty="0">
                          <a:latin typeface="Times New Roman" panose="02020603050405020304" pitchFamily="18" charset="0"/>
                          <a:cs typeface="Times New Roman" panose="02020603050405020304" pitchFamily="18" charset="0"/>
                        </a:rPr>
                        <a:t>Trial Run</a:t>
                      </a:r>
                    </a:p>
                  </a:txBody>
                  <a:tcP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DDC855">
                        <a:tint val="20000"/>
                      </a:srgbClr>
                    </a:solidFill>
                  </a:tcPr>
                </a:tc>
                <a:tc>
                  <a:txBody>
                    <a:bodyPr/>
                    <a:lstStyle>
                      <a:lvl1pPr marL="0" algn="l" defTabSz="914400" rtl="0" eaLnBrk="1" latinLnBrk="0" hangingPunct="1">
                        <a:defRPr sz="1800" kern="1200">
                          <a:solidFill>
                            <a:schemeClr val="dk1"/>
                          </a:solidFill>
                          <a:latin typeface="Tw Cen MT" panose="020B0602020104020603"/>
                        </a:defRPr>
                      </a:lvl1pPr>
                      <a:lvl2pPr marL="457200" algn="l" defTabSz="914400" rtl="0" eaLnBrk="1" latinLnBrk="0" hangingPunct="1">
                        <a:defRPr sz="1800" kern="1200">
                          <a:solidFill>
                            <a:schemeClr val="dk1"/>
                          </a:solidFill>
                          <a:latin typeface="Tw Cen MT" panose="020B0602020104020603"/>
                        </a:defRPr>
                      </a:lvl2pPr>
                      <a:lvl3pPr marL="914400" algn="l" defTabSz="914400" rtl="0" eaLnBrk="1" latinLnBrk="0" hangingPunct="1">
                        <a:defRPr sz="1800" kern="1200">
                          <a:solidFill>
                            <a:schemeClr val="dk1"/>
                          </a:solidFill>
                          <a:latin typeface="Tw Cen MT" panose="020B0602020104020603"/>
                        </a:defRPr>
                      </a:lvl3pPr>
                      <a:lvl4pPr marL="1371600" algn="l" defTabSz="914400" rtl="0" eaLnBrk="1" latinLnBrk="0" hangingPunct="1">
                        <a:defRPr sz="1800" kern="1200">
                          <a:solidFill>
                            <a:schemeClr val="dk1"/>
                          </a:solidFill>
                          <a:latin typeface="Tw Cen MT" panose="020B0602020104020603"/>
                        </a:defRPr>
                      </a:lvl4pPr>
                      <a:lvl5pPr marL="1828800" algn="l" defTabSz="914400" rtl="0" eaLnBrk="1" latinLnBrk="0" hangingPunct="1">
                        <a:defRPr sz="1800" kern="1200">
                          <a:solidFill>
                            <a:schemeClr val="dk1"/>
                          </a:solidFill>
                          <a:latin typeface="Tw Cen MT" panose="020B0602020104020603"/>
                        </a:defRPr>
                      </a:lvl5pPr>
                      <a:lvl6pPr marL="2286000" algn="l" defTabSz="914400" rtl="0" eaLnBrk="1" latinLnBrk="0" hangingPunct="1">
                        <a:defRPr sz="1800" kern="1200">
                          <a:solidFill>
                            <a:schemeClr val="dk1"/>
                          </a:solidFill>
                          <a:latin typeface="Tw Cen MT" panose="020B0602020104020603"/>
                        </a:defRPr>
                      </a:lvl6pPr>
                      <a:lvl7pPr marL="2743200" algn="l" defTabSz="914400" rtl="0" eaLnBrk="1" latinLnBrk="0" hangingPunct="1">
                        <a:defRPr sz="1800" kern="1200">
                          <a:solidFill>
                            <a:schemeClr val="dk1"/>
                          </a:solidFill>
                          <a:latin typeface="Tw Cen MT" panose="020B0602020104020603"/>
                        </a:defRPr>
                      </a:lvl7pPr>
                      <a:lvl8pPr marL="3200400" algn="l" defTabSz="914400" rtl="0" eaLnBrk="1" latinLnBrk="0" hangingPunct="1">
                        <a:defRPr sz="1800" kern="1200">
                          <a:solidFill>
                            <a:schemeClr val="dk1"/>
                          </a:solidFill>
                          <a:latin typeface="Tw Cen MT" panose="020B0602020104020603"/>
                        </a:defRPr>
                      </a:lvl8pPr>
                      <a:lvl9pPr marL="3657600" algn="l" defTabSz="914400" rtl="0" eaLnBrk="1" latinLnBrk="0" hangingPunct="1">
                        <a:defRPr sz="1800" kern="1200">
                          <a:solidFill>
                            <a:schemeClr val="dk1"/>
                          </a:solidFill>
                          <a:latin typeface="Tw Cen MT" panose="020B0602020104020603"/>
                        </a:defRPr>
                      </a:lvl9pPr>
                    </a:lstStyle>
                    <a:p>
                      <a:pPr algn="just"/>
                      <a:r>
                        <a:rPr lang="en-US" sz="1800" dirty="0">
                          <a:latin typeface="Times New Roman" panose="02020603050405020304" pitchFamily="18" charset="0"/>
                          <a:cs typeface="Times New Roman" panose="02020603050405020304" pitchFamily="18" charset="0"/>
                        </a:rPr>
                        <a:t>Checking the result of the  project</a:t>
                      </a:r>
                      <a:endParaRPr lang="en-IN" sz="1800" dirty="0">
                        <a:latin typeface="Times New Roman" panose="02020603050405020304" pitchFamily="18" charset="0"/>
                        <a:cs typeface="Times New Roman" panose="02020603050405020304" pitchFamily="18" charset="0"/>
                      </a:endParaRPr>
                    </a:p>
                  </a:txBody>
                  <a:tcP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DDC855">
                        <a:tint val="20000"/>
                      </a:srgbClr>
                    </a:solidFill>
                  </a:tcPr>
                </a:tc>
                <a:tc>
                  <a:txBody>
                    <a:bodyPr/>
                    <a:lstStyle>
                      <a:lvl1pPr marL="0" algn="l" defTabSz="914400" rtl="0" eaLnBrk="1" latinLnBrk="0" hangingPunct="1">
                        <a:defRPr sz="1800" kern="1200">
                          <a:solidFill>
                            <a:schemeClr val="dk1"/>
                          </a:solidFill>
                          <a:latin typeface="Tw Cen MT" panose="020B0602020104020603"/>
                        </a:defRPr>
                      </a:lvl1pPr>
                      <a:lvl2pPr marL="457200" algn="l" defTabSz="914400" rtl="0" eaLnBrk="1" latinLnBrk="0" hangingPunct="1">
                        <a:defRPr sz="1800" kern="1200">
                          <a:solidFill>
                            <a:schemeClr val="dk1"/>
                          </a:solidFill>
                          <a:latin typeface="Tw Cen MT" panose="020B0602020104020603"/>
                        </a:defRPr>
                      </a:lvl2pPr>
                      <a:lvl3pPr marL="914400" algn="l" defTabSz="914400" rtl="0" eaLnBrk="1" latinLnBrk="0" hangingPunct="1">
                        <a:defRPr sz="1800" kern="1200">
                          <a:solidFill>
                            <a:schemeClr val="dk1"/>
                          </a:solidFill>
                          <a:latin typeface="Tw Cen MT" panose="020B0602020104020603"/>
                        </a:defRPr>
                      </a:lvl3pPr>
                      <a:lvl4pPr marL="1371600" algn="l" defTabSz="914400" rtl="0" eaLnBrk="1" latinLnBrk="0" hangingPunct="1">
                        <a:defRPr sz="1800" kern="1200">
                          <a:solidFill>
                            <a:schemeClr val="dk1"/>
                          </a:solidFill>
                          <a:latin typeface="Tw Cen MT" panose="020B0602020104020603"/>
                        </a:defRPr>
                      </a:lvl4pPr>
                      <a:lvl5pPr marL="1828800" algn="l" defTabSz="914400" rtl="0" eaLnBrk="1" latinLnBrk="0" hangingPunct="1">
                        <a:defRPr sz="1800" kern="1200">
                          <a:solidFill>
                            <a:schemeClr val="dk1"/>
                          </a:solidFill>
                          <a:latin typeface="Tw Cen MT" panose="020B0602020104020603"/>
                        </a:defRPr>
                      </a:lvl5pPr>
                      <a:lvl6pPr marL="2286000" algn="l" defTabSz="914400" rtl="0" eaLnBrk="1" latinLnBrk="0" hangingPunct="1">
                        <a:defRPr sz="1800" kern="1200">
                          <a:solidFill>
                            <a:schemeClr val="dk1"/>
                          </a:solidFill>
                          <a:latin typeface="Tw Cen MT" panose="020B0602020104020603"/>
                        </a:defRPr>
                      </a:lvl6pPr>
                      <a:lvl7pPr marL="2743200" algn="l" defTabSz="914400" rtl="0" eaLnBrk="1" latinLnBrk="0" hangingPunct="1">
                        <a:defRPr sz="1800" kern="1200">
                          <a:solidFill>
                            <a:schemeClr val="dk1"/>
                          </a:solidFill>
                          <a:latin typeface="Tw Cen MT" panose="020B0602020104020603"/>
                        </a:defRPr>
                      </a:lvl7pPr>
                      <a:lvl8pPr marL="3200400" algn="l" defTabSz="914400" rtl="0" eaLnBrk="1" latinLnBrk="0" hangingPunct="1">
                        <a:defRPr sz="1800" kern="1200">
                          <a:solidFill>
                            <a:schemeClr val="dk1"/>
                          </a:solidFill>
                          <a:latin typeface="Tw Cen MT" panose="020B0602020104020603"/>
                        </a:defRPr>
                      </a:lvl8pPr>
                      <a:lvl9pPr marL="3657600" algn="l" defTabSz="914400" rtl="0" eaLnBrk="1" latinLnBrk="0" hangingPunct="1">
                        <a:defRPr sz="1800" kern="1200">
                          <a:solidFill>
                            <a:schemeClr val="dk1"/>
                          </a:solidFill>
                          <a:latin typeface="Tw Cen MT" panose="020B0602020104020603"/>
                        </a:defRPr>
                      </a:lvl9pPr>
                    </a:lstStyle>
                    <a:p>
                      <a:pPr algn="just"/>
                      <a:r>
                        <a:rPr lang="en-US" sz="1800" dirty="0">
                          <a:latin typeface="Times New Roman" panose="02020603050405020304" pitchFamily="18" charset="0"/>
                          <a:cs typeface="Times New Roman" panose="02020603050405020304" pitchFamily="18" charset="0"/>
                        </a:rPr>
                        <a:t>02/04/2023</a:t>
                      </a:r>
                      <a:endParaRPr lang="en-IN" sz="1800" dirty="0">
                        <a:latin typeface="Times New Roman" panose="02020603050405020304" pitchFamily="18" charset="0"/>
                        <a:cs typeface="Times New Roman" panose="02020603050405020304" pitchFamily="18"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DDC855">
                        <a:tint val="20000"/>
                      </a:srgbClr>
                    </a:solidFill>
                  </a:tcPr>
                </a:tc>
                <a:extLst>
                  <a:ext uri="{0D108BD9-81ED-4DB2-BD59-A6C34878D82A}">
                    <a16:rowId xmlns:a16="http://schemas.microsoft.com/office/drawing/2014/main" val="10004"/>
                  </a:ext>
                </a:extLst>
              </a:tr>
            </a:tbl>
          </a:graphicData>
        </a:graphic>
      </p:graphicFrame>
      <p:sp>
        <p:nvSpPr>
          <p:cNvPr id="5" name="TextBox 4">
            <a:extLst>
              <a:ext uri="{FF2B5EF4-FFF2-40B4-BE49-F238E27FC236}">
                <a16:creationId xmlns:a16="http://schemas.microsoft.com/office/drawing/2014/main" id="{4AEAEB16-952C-A8A7-3629-3C4F8D0D6B2F}"/>
              </a:ext>
            </a:extLst>
          </p:cNvPr>
          <p:cNvSpPr txBox="1"/>
          <p:nvPr/>
        </p:nvSpPr>
        <p:spPr>
          <a:xfrm>
            <a:off x="636183" y="267618"/>
            <a:ext cx="6096000" cy="646331"/>
          </a:xfrm>
          <a:prstGeom prst="rect">
            <a:avLst/>
          </a:prstGeom>
          <a:noFill/>
        </p:spPr>
        <p:txBody>
          <a:bodyPr wrap="square">
            <a:spAutoFit/>
          </a:bodyPr>
          <a:lstStyle/>
          <a:p>
            <a:r>
              <a:rPr lang="en-IN" sz="3600" b="1" dirty="0">
                <a:latin typeface="Times New Roman" panose="02020603050405020304" pitchFamily="18" charset="0"/>
                <a:cs typeface="Times New Roman" panose="02020603050405020304" pitchFamily="18" charset="0"/>
              </a:rPr>
              <a:t>PROJECT TIME PLAN</a:t>
            </a:r>
            <a:endParaRPr lang="en-IN" sz="3600" b="1" dirty="0"/>
          </a:p>
        </p:txBody>
      </p:sp>
      <p:sp>
        <p:nvSpPr>
          <p:cNvPr id="2" name="Slide Number Placeholder 1">
            <a:extLst>
              <a:ext uri="{FF2B5EF4-FFF2-40B4-BE49-F238E27FC236}">
                <a16:creationId xmlns:a16="http://schemas.microsoft.com/office/drawing/2014/main" id="{ADCBA67A-7D66-0F45-1D65-56EDFB30C067}"/>
              </a:ext>
            </a:extLst>
          </p:cNvPr>
          <p:cNvSpPr>
            <a:spLocks noGrp="1"/>
          </p:cNvSpPr>
          <p:nvPr>
            <p:ph type="sldNum" sz="quarter" idx="12"/>
          </p:nvPr>
        </p:nvSpPr>
        <p:spPr/>
        <p:txBody>
          <a:bodyPr/>
          <a:lstStyle/>
          <a:p>
            <a:fld id="{D8BDD23D-C8F6-4F1D-978A-3C6405DB8B09}" type="slidenum">
              <a:rPr lang="en-IN" smtClean="0"/>
              <a:t>26</a:t>
            </a:fld>
            <a:endParaRPr lang="en-IN"/>
          </a:p>
        </p:txBody>
      </p:sp>
    </p:spTree>
    <p:extLst>
      <p:ext uri="{BB962C8B-B14F-4D97-AF65-F5344CB8AC3E}">
        <p14:creationId xmlns:p14="http://schemas.microsoft.com/office/powerpoint/2010/main" val="34485144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971860D-3F2E-46F0-5149-7981FD0C381F}"/>
              </a:ext>
            </a:extLst>
          </p:cNvPr>
          <p:cNvSpPr txBox="1"/>
          <p:nvPr/>
        </p:nvSpPr>
        <p:spPr>
          <a:xfrm>
            <a:off x="654755" y="587022"/>
            <a:ext cx="4481689" cy="646331"/>
          </a:xfrm>
          <a:prstGeom prst="rect">
            <a:avLst/>
          </a:prstGeom>
          <a:noFill/>
        </p:spPr>
        <p:txBody>
          <a:bodyPr wrap="square" rtlCol="0">
            <a:spAutoFit/>
          </a:bodyPr>
          <a:lstStyle/>
          <a:p>
            <a:r>
              <a:rPr lang="en-US" sz="3600" b="1" dirty="0">
                <a:latin typeface="Times New Roman" panose="02020603050405020304" pitchFamily="18" charset="0"/>
                <a:cs typeface="Times New Roman" panose="02020603050405020304" pitchFamily="18" charset="0"/>
              </a:rPr>
              <a:t>REFERENCES</a:t>
            </a:r>
            <a:endParaRPr lang="en-IN" sz="3600" b="1"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BF32F802-B66D-D3B4-AED2-B53F8501F452}"/>
              </a:ext>
            </a:extLst>
          </p:cNvPr>
          <p:cNvSpPr txBox="1"/>
          <p:nvPr/>
        </p:nvSpPr>
        <p:spPr>
          <a:xfrm>
            <a:off x="654755" y="1734096"/>
            <a:ext cx="10880876" cy="4878259"/>
          </a:xfrm>
          <a:prstGeom prst="rect">
            <a:avLst/>
          </a:prstGeom>
          <a:noFill/>
        </p:spPr>
        <p:txBody>
          <a:bodyPr wrap="square">
            <a:spAutoFit/>
          </a:bodyPr>
          <a:lstStyle/>
          <a:p>
            <a:pPr marL="342900" indent="-342900">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 </a:t>
            </a:r>
            <a:r>
              <a:rPr lang="en-US" sz="2100" dirty="0" err="1">
                <a:latin typeface="Times New Roman" panose="02020603050405020304" pitchFamily="18" charset="0"/>
                <a:cs typeface="Times New Roman" panose="02020603050405020304" pitchFamily="18" charset="0"/>
              </a:rPr>
              <a:t>RajatabhAgarwal</a:t>
            </a:r>
            <a:r>
              <a:rPr lang="en-US" sz="2100" dirty="0">
                <a:latin typeface="Times New Roman" panose="02020603050405020304" pitchFamily="18" charset="0"/>
                <a:cs typeface="Times New Roman" panose="02020603050405020304" pitchFamily="18" charset="0"/>
              </a:rPr>
              <a:t>, </a:t>
            </a:r>
            <a:r>
              <a:rPr lang="en-US" sz="2100" dirty="0" err="1">
                <a:latin typeface="Times New Roman" panose="02020603050405020304" pitchFamily="18" charset="0"/>
                <a:cs typeface="Times New Roman" panose="02020603050405020304" pitchFamily="18" charset="0"/>
              </a:rPr>
              <a:t>Boominathan</a:t>
            </a:r>
            <a:r>
              <a:rPr lang="en-US" sz="2100" dirty="0">
                <a:latin typeface="Times New Roman" panose="02020603050405020304" pitchFamily="18" charset="0"/>
                <a:cs typeface="Times New Roman" panose="02020603050405020304" pitchFamily="18" charset="0"/>
              </a:rPr>
              <a:t> P,” Vehicle Security System Using IoT Application” , IRJET, Volume 05, Issue 04, Apr-2018. </a:t>
            </a:r>
          </a:p>
          <a:p>
            <a:pPr marL="342900" indent="-342900">
              <a:buFont typeface="Wingdings" panose="05000000000000000000" pitchFamily="2" charset="2"/>
              <a:buChar char="Ø"/>
            </a:pPr>
            <a:r>
              <a:rPr lang="en-US" sz="2100" dirty="0">
                <a:latin typeface="Times New Roman" panose="02020603050405020304" pitchFamily="18" charset="0"/>
                <a:cs typeface="Times New Roman" panose="02020603050405020304" pitchFamily="18" charset="0"/>
              </a:rPr>
              <a:t>A. Z. Loko, A. I. </a:t>
            </a:r>
            <a:r>
              <a:rPr lang="en-US" sz="2100" dirty="0" err="1">
                <a:latin typeface="Times New Roman" panose="02020603050405020304" pitchFamily="18" charset="0"/>
                <a:cs typeface="Times New Roman" panose="02020603050405020304" pitchFamily="18" charset="0"/>
              </a:rPr>
              <a:t>Bugaje</a:t>
            </a:r>
            <a:r>
              <a:rPr lang="en-US" sz="2100" dirty="0">
                <a:latin typeface="Times New Roman" panose="02020603050405020304" pitchFamily="18" charset="0"/>
                <a:cs typeface="Times New Roman" panose="02020603050405020304" pitchFamily="18" charset="0"/>
              </a:rPr>
              <a:t>, Usman Abdullahi,” Microcontroller Based Smart Card Car Security System” , International Journal of Engineering Trends and Technology, Volume 29, NO 3 November 2015.</a:t>
            </a:r>
          </a:p>
          <a:p>
            <a:pPr marL="342900" indent="-342900">
              <a:buFont typeface="Wingdings" panose="05000000000000000000" pitchFamily="2" charset="2"/>
              <a:buChar char="Ø"/>
            </a:pPr>
            <a:r>
              <a:rPr lang="en-US" sz="2100" dirty="0">
                <a:latin typeface="Times New Roman" panose="02020603050405020304" pitchFamily="18" charset="0"/>
                <a:cs typeface="Times New Roman" panose="02020603050405020304" pitchFamily="18" charset="0"/>
              </a:rPr>
              <a:t> Priti K </a:t>
            </a:r>
            <a:r>
              <a:rPr lang="en-US" sz="2100" dirty="0" err="1">
                <a:latin typeface="Times New Roman" panose="02020603050405020304" pitchFamily="18" charset="0"/>
                <a:cs typeface="Times New Roman" panose="02020603050405020304" pitchFamily="18" charset="0"/>
              </a:rPr>
              <a:t>Powale</a:t>
            </a:r>
            <a:r>
              <a:rPr lang="en-US" sz="2100" dirty="0">
                <a:latin typeface="Times New Roman" panose="02020603050405020304" pitchFamily="18" charset="0"/>
                <a:cs typeface="Times New Roman" panose="02020603050405020304" pitchFamily="18" charset="0"/>
              </a:rPr>
              <a:t>, G. N, </a:t>
            </a:r>
            <a:r>
              <a:rPr lang="en-US" sz="2100" dirty="0" err="1">
                <a:latin typeface="Times New Roman" panose="02020603050405020304" pitchFamily="18" charset="0"/>
                <a:cs typeface="Times New Roman" panose="02020603050405020304" pitchFamily="18" charset="0"/>
              </a:rPr>
              <a:t>Zade</a:t>
            </a:r>
            <a:r>
              <a:rPr lang="en-US" sz="2100" dirty="0">
                <a:latin typeface="Times New Roman" panose="02020603050405020304" pitchFamily="18" charset="0"/>
                <a:cs typeface="Times New Roman" panose="02020603050405020304" pitchFamily="18" charset="0"/>
              </a:rPr>
              <a:t>,” Real time car antitheft system with accident detection using AVR microcontroller” , international journal of advance research in computer science and management studies, Volume 2, Issue 1, January 2014.</a:t>
            </a:r>
          </a:p>
          <a:p>
            <a:pPr marL="342900" indent="-342900">
              <a:buFont typeface="Wingdings" panose="05000000000000000000" pitchFamily="2" charset="2"/>
              <a:buChar char="Ø"/>
            </a:pPr>
            <a:r>
              <a:rPr lang="en-US" sz="2100" dirty="0">
                <a:latin typeface="Times New Roman" panose="02020603050405020304" pitchFamily="18" charset="0"/>
                <a:cs typeface="Times New Roman" panose="02020603050405020304" pitchFamily="18" charset="0"/>
              </a:rPr>
              <a:t> Mr. Raj Rai, Prof. Dinesh </a:t>
            </a:r>
            <a:r>
              <a:rPr lang="en-US" sz="2100" dirty="0" err="1">
                <a:latin typeface="Times New Roman" panose="02020603050405020304" pitchFamily="18" charset="0"/>
                <a:cs typeface="Times New Roman" panose="02020603050405020304" pitchFamily="18" charset="0"/>
              </a:rPr>
              <a:t>Katole</a:t>
            </a:r>
            <a:r>
              <a:rPr lang="en-US" sz="2100" dirty="0">
                <a:latin typeface="Times New Roman" panose="02020603050405020304" pitchFamily="18" charset="0"/>
                <a:cs typeface="Times New Roman" panose="02020603050405020304" pitchFamily="18" charset="0"/>
              </a:rPr>
              <a:t>, Miss. Nayan Rai,” Survey paper on vehicle theft detection through face recognition system” , international journal of emerging trends technology in computer science (IJETICS), Volume 3, Issue 1, January - February 2014.</a:t>
            </a:r>
          </a:p>
          <a:p>
            <a:pPr marL="342900" indent="-342900">
              <a:buFont typeface="Wingdings" panose="05000000000000000000" pitchFamily="2" charset="2"/>
              <a:buChar char="Ø"/>
            </a:pPr>
            <a:r>
              <a:rPr lang="en-US" sz="2100" dirty="0">
                <a:latin typeface="Times New Roman" panose="02020603050405020304" pitchFamily="18" charset="0"/>
                <a:cs typeface="Times New Roman" panose="02020603050405020304" pitchFamily="18" charset="0"/>
              </a:rPr>
              <a:t>  C </a:t>
            </a:r>
            <a:r>
              <a:rPr lang="en-US" sz="2100" dirty="0" err="1">
                <a:latin typeface="Times New Roman" panose="02020603050405020304" pitchFamily="18" charset="0"/>
                <a:cs typeface="Times New Roman" panose="02020603050405020304" pitchFamily="18" charset="0"/>
              </a:rPr>
              <a:t>Saikrishna</a:t>
            </a:r>
            <a:r>
              <a:rPr lang="en-US" sz="2100" dirty="0">
                <a:latin typeface="Times New Roman" panose="02020603050405020304" pitchFamily="18" charset="0"/>
                <a:cs typeface="Times New Roman" panose="02020603050405020304" pitchFamily="18" charset="0"/>
              </a:rPr>
              <a:t> Prasad*, U. Sravan Kumar </a:t>
            </a:r>
            <a:r>
              <a:rPr lang="en-US" sz="2100" dirty="0" err="1">
                <a:latin typeface="Times New Roman" panose="02020603050405020304" pitchFamily="18" charset="0"/>
                <a:cs typeface="Times New Roman" panose="02020603050405020304" pitchFamily="18" charset="0"/>
              </a:rPr>
              <a:t>M.Tech</a:t>
            </a:r>
            <a:r>
              <a:rPr lang="en-US" sz="2100" dirty="0">
                <a:latin typeface="Times New Roman" panose="02020603050405020304" pitchFamily="18" charset="0"/>
                <a:cs typeface="Times New Roman" panose="02020603050405020304" pitchFamily="18" charset="0"/>
              </a:rPr>
              <a:t>, </a:t>
            </a:r>
            <a:r>
              <a:rPr lang="en-US" sz="2100" dirty="0" err="1">
                <a:latin typeface="Times New Roman" panose="02020603050405020304" pitchFamily="18" charset="0"/>
                <a:cs typeface="Times New Roman" panose="02020603050405020304" pitchFamily="18" charset="0"/>
              </a:rPr>
              <a:t>Dr.M.Narsing</a:t>
            </a:r>
            <a:r>
              <a:rPr lang="en-US" sz="2100" dirty="0">
                <a:latin typeface="Times New Roman" panose="02020603050405020304" pitchFamily="18" charset="0"/>
                <a:cs typeface="Times New Roman" panose="02020603050405020304" pitchFamily="18" charset="0"/>
              </a:rPr>
              <a:t> Yad av M.S., PhD (U.S.A), ” Advanced Authentication and Security system In Vehicles” , </a:t>
            </a:r>
            <a:r>
              <a:rPr lang="en-US" sz="2100" dirty="0" err="1">
                <a:latin typeface="Times New Roman" panose="02020603050405020304" pitchFamily="18" charset="0"/>
                <a:cs typeface="Times New Roman" panose="02020603050405020304" pitchFamily="18" charset="0"/>
              </a:rPr>
              <a:t>IJESMR,January</a:t>
            </a:r>
            <a:r>
              <a:rPr lang="en-US" sz="2100" dirty="0">
                <a:latin typeface="Times New Roman" panose="02020603050405020304" pitchFamily="18" charset="0"/>
                <a:cs typeface="Times New Roman" panose="02020603050405020304" pitchFamily="18" charset="0"/>
              </a:rPr>
              <a:t> 2016.</a:t>
            </a:r>
            <a:endParaRPr lang="en-IN" sz="2100"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IN" dirty="0">
              <a:latin typeface="Times New Roman" panose="02020603050405020304" pitchFamily="18" charset="0"/>
              <a:cs typeface="Times New Roman" panose="02020603050405020304" pitchFamily="18" charset="0"/>
            </a:endParaRPr>
          </a:p>
          <a:p>
            <a:endParaRPr lang="en-IN" sz="2000" dirty="0">
              <a:latin typeface="Times New Roman" panose="02020603050405020304" pitchFamily="18" charset="0"/>
              <a:cs typeface="Times New Roman" panose="02020603050405020304" pitchFamily="18" charset="0"/>
            </a:endParaRPr>
          </a:p>
        </p:txBody>
      </p:sp>
      <p:sp>
        <p:nvSpPr>
          <p:cNvPr id="3" name="Slide Number Placeholder 2">
            <a:extLst>
              <a:ext uri="{FF2B5EF4-FFF2-40B4-BE49-F238E27FC236}">
                <a16:creationId xmlns:a16="http://schemas.microsoft.com/office/drawing/2014/main" id="{3B267789-AAEE-BB2F-D0EE-AAC9CD895E7B}"/>
              </a:ext>
            </a:extLst>
          </p:cNvPr>
          <p:cNvSpPr>
            <a:spLocks noGrp="1"/>
          </p:cNvSpPr>
          <p:nvPr>
            <p:ph type="sldNum" sz="quarter" idx="12"/>
          </p:nvPr>
        </p:nvSpPr>
        <p:spPr/>
        <p:txBody>
          <a:bodyPr/>
          <a:lstStyle/>
          <a:p>
            <a:fld id="{D8BDD23D-C8F6-4F1D-978A-3C6405DB8B09}" type="slidenum">
              <a:rPr lang="en-IN" smtClean="0"/>
              <a:t>27</a:t>
            </a:fld>
            <a:endParaRPr lang="en-IN"/>
          </a:p>
        </p:txBody>
      </p:sp>
    </p:spTree>
    <p:extLst>
      <p:ext uri="{BB962C8B-B14F-4D97-AF65-F5344CB8AC3E}">
        <p14:creationId xmlns:p14="http://schemas.microsoft.com/office/powerpoint/2010/main" val="14838017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1A134A-4F58-706A-23E6-D937196122A1}"/>
              </a:ext>
            </a:extLst>
          </p:cNvPr>
          <p:cNvSpPr>
            <a:spLocks noGrp="1"/>
          </p:cNvSpPr>
          <p:nvPr>
            <p:ph type="title"/>
          </p:nvPr>
        </p:nvSpPr>
        <p:spPr>
          <a:xfrm rot="20284827">
            <a:off x="838200" y="2498725"/>
            <a:ext cx="10515600" cy="1325563"/>
          </a:xfrm>
        </p:spPr>
        <p:txBody>
          <a:bodyPr/>
          <a:lstStyle/>
          <a:p>
            <a:pPr algn="ctr"/>
            <a:r>
              <a:rPr lang="en-IN" b="1" dirty="0">
                <a:latin typeface="Times New Roman" panose="02020603050405020304" pitchFamily="18" charset="0"/>
                <a:cs typeface="Times New Roman" panose="02020603050405020304" pitchFamily="18" charset="0"/>
              </a:rPr>
              <a:t>THANK</a:t>
            </a:r>
            <a:r>
              <a:rPr lang="en-IN" b="1" dirty="0"/>
              <a:t> </a:t>
            </a:r>
            <a:r>
              <a:rPr lang="en-IN" b="1" dirty="0">
                <a:latin typeface="Times New Roman" panose="02020603050405020304" pitchFamily="18" charset="0"/>
                <a:cs typeface="Times New Roman" panose="02020603050405020304" pitchFamily="18" charset="0"/>
              </a:rPr>
              <a:t>YOU</a:t>
            </a:r>
          </a:p>
        </p:txBody>
      </p:sp>
      <p:sp>
        <p:nvSpPr>
          <p:cNvPr id="3" name="Slide Number Placeholder 2">
            <a:extLst>
              <a:ext uri="{FF2B5EF4-FFF2-40B4-BE49-F238E27FC236}">
                <a16:creationId xmlns:a16="http://schemas.microsoft.com/office/drawing/2014/main" id="{96EA36DF-778C-FCF6-E927-4D86B24A2D8B}"/>
              </a:ext>
            </a:extLst>
          </p:cNvPr>
          <p:cNvSpPr>
            <a:spLocks noGrp="1"/>
          </p:cNvSpPr>
          <p:nvPr>
            <p:ph type="sldNum" sz="quarter" idx="12"/>
          </p:nvPr>
        </p:nvSpPr>
        <p:spPr/>
        <p:txBody>
          <a:bodyPr/>
          <a:lstStyle/>
          <a:p>
            <a:fld id="{D8BDD23D-C8F6-4F1D-978A-3C6405DB8B09}" type="slidenum">
              <a:rPr lang="en-IN" smtClean="0"/>
              <a:t>28</a:t>
            </a:fld>
            <a:endParaRPr lang="en-IN"/>
          </a:p>
        </p:txBody>
      </p:sp>
    </p:spTree>
    <p:extLst>
      <p:ext uri="{BB962C8B-B14F-4D97-AF65-F5344CB8AC3E}">
        <p14:creationId xmlns:p14="http://schemas.microsoft.com/office/powerpoint/2010/main" val="10670000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B0F24-C079-40DD-5674-74CDECAE5735}"/>
              </a:ext>
            </a:extLst>
          </p:cNvPr>
          <p:cNvSpPr>
            <a:spLocks noGrp="1"/>
          </p:cNvSpPr>
          <p:nvPr>
            <p:ph type="title"/>
          </p:nvPr>
        </p:nvSpPr>
        <p:spPr>
          <a:xfrm>
            <a:off x="627063" y="487055"/>
            <a:ext cx="10515600" cy="1325562"/>
          </a:xfrm>
        </p:spPr>
        <p:txBody>
          <a:bodyPr/>
          <a:lstStyle/>
          <a:p>
            <a:pPr algn="l" eaLnBrk="1" fontAlgn="auto" hangingPunct="1">
              <a:spcAft>
                <a:spcPts val="0"/>
              </a:spcAft>
              <a:defRPr/>
            </a:pPr>
            <a:r>
              <a:rPr lang="en-IN" sz="3600" b="1" dirty="0">
                <a:latin typeface="Times New Roman" panose="02020603050405020304" pitchFamily="18" charset="0"/>
                <a:cs typeface="Times New Roman" panose="02020603050405020304" pitchFamily="18" charset="0"/>
              </a:rPr>
              <a:t>OBJECTIVE</a:t>
            </a:r>
            <a:endParaRPr lang="en-IN" b="1" dirty="0">
              <a:latin typeface="Times New Roman" panose="02020603050405020304" pitchFamily="18" charset="0"/>
              <a:cs typeface="Times New Roman" panose="02020603050405020304" pitchFamily="18" charset="0"/>
            </a:endParaRPr>
          </a:p>
        </p:txBody>
      </p:sp>
      <p:sp>
        <p:nvSpPr>
          <p:cNvPr id="22531" name="Slide Number Placeholder 5">
            <a:extLst>
              <a:ext uri="{FF2B5EF4-FFF2-40B4-BE49-F238E27FC236}">
                <a16:creationId xmlns:a16="http://schemas.microsoft.com/office/drawing/2014/main" id="{CB75CCBF-337D-52C9-2A81-F6E5BA5BFD45}"/>
              </a:ext>
            </a:extLst>
          </p:cNvPr>
          <p:cNvSpPr>
            <a:spLocks noGrp="1" noChangeArrowheads="1"/>
          </p:cNvSpPr>
          <p:nvPr>
            <p:ph type="sldNum" sz="quarter" idx="17"/>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Tenorite" pitchFamily="2" charset="0"/>
              </a:defRPr>
            </a:lvl1pPr>
            <a:lvl2pPr marL="742950" indent="-285750">
              <a:lnSpc>
                <a:spcPct val="90000"/>
              </a:lnSpc>
              <a:spcBef>
                <a:spcPts val="500"/>
              </a:spcBef>
              <a:buFont typeface="Arial" panose="020B0604020202020204" pitchFamily="34" charset="0"/>
              <a:buChar char="•"/>
              <a:defRPr sz="2400">
                <a:solidFill>
                  <a:schemeClr val="tx1"/>
                </a:solidFill>
                <a:latin typeface="Tenorite" pitchFamily="2" charset="0"/>
              </a:defRPr>
            </a:lvl2pPr>
            <a:lvl3pPr marL="1143000" indent="-228600">
              <a:lnSpc>
                <a:spcPct val="90000"/>
              </a:lnSpc>
              <a:spcBef>
                <a:spcPts val="500"/>
              </a:spcBef>
              <a:buFont typeface="Arial" panose="020B0604020202020204" pitchFamily="34" charset="0"/>
              <a:buChar char="•"/>
              <a:defRPr sz="2000">
                <a:solidFill>
                  <a:schemeClr val="tx1"/>
                </a:solidFill>
                <a:latin typeface="Tenorite" pitchFamily="2" charset="0"/>
              </a:defRPr>
            </a:lvl3pPr>
            <a:lvl4pPr marL="1600200" indent="-228600">
              <a:lnSpc>
                <a:spcPct val="90000"/>
              </a:lnSpc>
              <a:spcBef>
                <a:spcPts val="500"/>
              </a:spcBef>
              <a:buFont typeface="Arial" panose="020B0604020202020204" pitchFamily="34" charset="0"/>
              <a:buChar char="•"/>
              <a:defRPr sz="2000">
                <a:solidFill>
                  <a:schemeClr val="tx1"/>
                </a:solidFill>
                <a:latin typeface="Tenorite" pitchFamily="2" charset="0"/>
              </a:defRPr>
            </a:lvl4pPr>
            <a:lvl5pPr marL="2057400" indent="-228600">
              <a:lnSpc>
                <a:spcPct val="90000"/>
              </a:lnSpc>
              <a:spcBef>
                <a:spcPts val="500"/>
              </a:spcBef>
              <a:buFont typeface="Arial" panose="020B0604020202020204" pitchFamily="34" charset="0"/>
              <a:buChar char="•"/>
              <a:defRPr sz="2000">
                <a:solidFill>
                  <a:schemeClr val="tx1"/>
                </a:solidFill>
                <a:latin typeface="Tenorite" pitchFamily="2"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Tenorite" pitchFamily="2"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Tenorite" pitchFamily="2"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Tenorite" pitchFamily="2"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Tenorite" pitchFamily="2" charset="0"/>
              </a:defRPr>
            </a:lvl9pPr>
          </a:lstStyle>
          <a:p>
            <a:pPr>
              <a:lnSpc>
                <a:spcPct val="100000"/>
              </a:lnSpc>
              <a:spcBef>
                <a:spcPct val="0"/>
              </a:spcBef>
              <a:buFontTx/>
              <a:buNone/>
            </a:pPr>
            <a:fld id="{799D0493-719C-4153-8FC7-3095E73D6588}" type="slidenum">
              <a:rPr lang="en-US" altLang="en-US" sz="900" smtClean="0">
                <a:solidFill>
                  <a:srgbClr val="898989"/>
                </a:solidFill>
              </a:rPr>
              <a:pPr>
                <a:lnSpc>
                  <a:spcPct val="100000"/>
                </a:lnSpc>
                <a:spcBef>
                  <a:spcPct val="0"/>
                </a:spcBef>
                <a:buFontTx/>
                <a:buNone/>
              </a:pPr>
              <a:t>3</a:t>
            </a:fld>
            <a:endParaRPr lang="en-US" altLang="en-US" sz="900">
              <a:solidFill>
                <a:srgbClr val="898989"/>
              </a:solidFill>
            </a:endParaRPr>
          </a:p>
        </p:txBody>
      </p:sp>
      <p:sp>
        <p:nvSpPr>
          <p:cNvPr id="3" name="Text Placeholder 2">
            <a:extLst>
              <a:ext uri="{FF2B5EF4-FFF2-40B4-BE49-F238E27FC236}">
                <a16:creationId xmlns:a16="http://schemas.microsoft.com/office/drawing/2014/main" id="{D80F4912-A2C9-E0C8-A810-8943BFD918FE}"/>
              </a:ext>
            </a:extLst>
          </p:cNvPr>
          <p:cNvSpPr>
            <a:spLocks noGrp="1"/>
          </p:cNvSpPr>
          <p:nvPr>
            <p:ph type="body" idx="4294967295"/>
          </p:nvPr>
        </p:nvSpPr>
        <p:spPr>
          <a:xfrm>
            <a:off x="627063" y="1567543"/>
            <a:ext cx="10093325" cy="5379521"/>
          </a:xfrm>
        </p:spPr>
        <p:txBody>
          <a:bodyPr rtlCol="0">
            <a:noAutofit/>
          </a:bodyPr>
          <a:lstStyle/>
          <a:p>
            <a:pPr algn="just">
              <a:lnSpc>
                <a:spcPct val="150000"/>
              </a:lnSpc>
              <a:buFont typeface="Wingdings" panose="05000000000000000000" pitchFamily="2" charset="2"/>
              <a:buChar char="Ø"/>
            </a:pPr>
            <a:r>
              <a:rPr lang="en-US" sz="2100" cap="none" dirty="0">
                <a:latin typeface="Times New Roman" panose="02020603050405020304" pitchFamily="18" charset="0"/>
                <a:cs typeface="Times New Roman" panose="02020603050405020304" pitchFamily="18" charset="0"/>
              </a:rPr>
              <a:t>The proposed system should be able to detect the quality of fruits and provide an automated solution for food quality control and inspection</a:t>
            </a:r>
          </a:p>
          <a:p>
            <a:pPr algn="just">
              <a:lnSpc>
                <a:spcPct val="150000"/>
              </a:lnSpc>
              <a:buFont typeface="Wingdings" panose="05000000000000000000" pitchFamily="2" charset="2"/>
              <a:buChar char="Ø"/>
            </a:pPr>
            <a:r>
              <a:rPr lang="en-US" sz="2100" cap="none" dirty="0">
                <a:latin typeface="Times New Roman"/>
                <a:cs typeface="Times New Roman"/>
              </a:rPr>
              <a:t>To design and develop an e-nose for analyzing the quality of apple with high accuracy.</a:t>
            </a:r>
          </a:p>
          <a:p>
            <a:pPr algn="just">
              <a:lnSpc>
                <a:spcPct val="150000"/>
              </a:lnSpc>
              <a:buFont typeface="Wingdings" panose="05000000000000000000" pitchFamily="2" charset="2"/>
              <a:buChar char="Ø"/>
            </a:pPr>
            <a:r>
              <a:rPr lang="en-US" sz="2100" cap="none" dirty="0">
                <a:latin typeface="Times New Roman"/>
                <a:cs typeface="Times New Roman"/>
              </a:rPr>
              <a:t> To identify the sensors as per the chemical constituents present in the apple and design the sensor array of the e-nose system.</a:t>
            </a:r>
          </a:p>
          <a:p>
            <a:pPr algn="just">
              <a:lnSpc>
                <a:spcPct val="150000"/>
              </a:lnSpc>
              <a:buFont typeface="Wingdings" panose="05000000000000000000" pitchFamily="2" charset="2"/>
              <a:buChar char="Ø"/>
            </a:pPr>
            <a:r>
              <a:rPr lang="en-US" sz="2100" cap="none" dirty="0">
                <a:latin typeface="Times New Roman"/>
                <a:cs typeface="Times New Roman"/>
              </a:rPr>
              <a:t> To design and develop an AI driven algorithm for predicting the quality of the apple for the processing system</a:t>
            </a:r>
            <a:r>
              <a:rPr lang="en-US" sz="2100" dirty="0">
                <a:latin typeface="Times New Roman"/>
                <a:cs typeface="Times New Roman"/>
              </a:rPr>
              <a:t>.</a:t>
            </a:r>
            <a:endParaRPr lang="en-US" sz="21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14D25-A7B8-0EA1-6BEC-0EA635C78A53}"/>
              </a:ext>
            </a:extLst>
          </p:cNvPr>
          <p:cNvSpPr>
            <a:spLocks noGrp="1"/>
          </p:cNvSpPr>
          <p:nvPr>
            <p:ph type="title"/>
          </p:nvPr>
        </p:nvSpPr>
        <p:spPr>
          <a:xfrm>
            <a:off x="518652" y="399906"/>
            <a:ext cx="10515600" cy="681037"/>
          </a:xfrm>
        </p:spPr>
        <p:txBody>
          <a:bodyPr>
            <a:noAutofit/>
          </a:bodyPr>
          <a:lstStyle/>
          <a:p>
            <a:pPr algn="l" eaLnBrk="1" fontAlgn="auto" hangingPunct="1">
              <a:spcAft>
                <a:spcPts val="0"/>
              </a:spcAft>
              <a:defRPr/>
            </a:pPr>
            <a:r>
              <a:rPr lang="en-IN" sz="4400" b="1" dirty="0">
                <a:latin typeface="Times New Roman" panose="02020603050405020304" pitchFamily="18" charset="0"/>
                <a:cs typeface="Times New Roman" panose="02020603050405020304" pitchFamily="18" charset="0"/>
              </a:rPr>
              <a:t>INTRODUCTION</a:t>
            </a:r>
          </a:p>
        </p:txBody>
      </p:sp>
      <p:sp>
        <p:nvSpPr>
          <p:cNvPr id="23555" name="Slide Number Placeholder 5">
            <a:extLst>
              <a:ext uri="{FF2B5EF4-FFF2-40B4-BE49-F238E27FC236}">
                <a16:creationId xmlns:a16="http://schemas.microsoft.com/office/drawing/2014/main" id="{98E0110B-B814-CDB3-CA35-6EB4264820B3}"/>
              </a:ext>
            </a:extLst>
          </p:cNvPr>
          <p:cNvSpPr>
            <a:spLocks noGrp="1" noChangeArrowheads="1"/>
          </p:cNvSpPr>
          <p:nvPr>
            <p:ph type="sldNum" sz="quarter" idx="17"/>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Tenorite" pitchFamily="2" charset="0"/>
              </a:defRPr>
            </a:lvl1pPr>
            <a:lvl2pPr marL="742950" indent="-285750">
              <a:lnSpc>
                <a:spcPct val="90000"/>
              </a:lnSpc>
              <a:spcBef>
                <a:spcPts val="500"/>
              </a:spcBef>
              <a:buFont typeface="Arial" panose="020B0604020202020204" pitchFamily="34" charset="0"/>
              <a:buChar char="•"/>
              <a:defRPr sz="2400">
                <a:solidFill>
                  <a:schemeClr val="tx1"/>
                </a:solidFill>
                <a:latin typeface="Tenorite" pitchFamily="2" charset="0"/>
              </a:defRPr>
            </a:lvl2pPr>
            <a:lvl3pPr marL="1143000" indent="-228600">
              <a:lnSpc>
                <a:spcPct val="90000"/>
              </a:lnSpc>
              <a:spcBef>
                <a:spcPts val="500"/>
              </a:spcBef>
              <a:buFont typeface="Arial" panose="020B0604020202020204" pitchFamily="34" charset="0"/>
              <a:buChar char="•"/>
              <a:defRPr sz="2000">
                <a:solidFill>
                  <a:schemeClr val="tx1"/>
                </a:solidFill>
                <a:latin typeface="Tenorite" pitchFamily="2" charset="0"/>
              </a:defRPr>
            </a:lvl3pPr>
            <a:lvl4pPr marL="1600200" indent="-228600">
              <a:lnSpc>
                <a:spcPct val="90000"/>
              </a:lnSpc>
              <a:spcBef>
                <a:spcPts val="500"/>
              </a:spcBef>
              <a:buFont typeface="Arial" panose="020B0604020202020204" pitchFamily="34" charset="0"/>
              <a:buChar char="•"/>
              <a:defRPr sz="2000">
                <a:solidFill>
                  <a:schemeClr val="tx1"/>
                </a:solidFill>
                <a:latin typeface="Tenorite" pitchFamily="2" charset="0"/>
              </a:defRPr>
            </a:lvl4pPr>
            <a:lvl5pPr marL="2057400" indent="-228600">
              <a:lnSpc>
                <a:spcPct val="90000"/>
              </a:lnSpc>
              <a:spcBef>
                <a:spcPts val="500"/>
              </a:spcBef>
              <a:buFont typeface="Arial" panose="020B0604020202020204" pitchFamily="34" charset="0"/>
              <a:buChar char="•"/>
              <a:defRPr sz="2000">
                <a:solidFill>
                  <a:schemeClr val="tx1"/>
                </a:solidFill>
                <a:latin typeface="Tenorite" pitchFamily="2"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Tenorite" pitchFamily="2"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Tenorite" pitchFamily="2"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Tenorite" pitchFamily="2"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Tenorite" pitchFamily="2" charset="0"/>
              </a:defRPr>
            </a:lvl9pPr>
          </a:lstStyle>
          <a:p>
            <a:pPr>
              <a:lnSpc>
                <a:spcPct val="100000"/>
              </a:lnSpc>
              <a:spcBef>
                <a:spcPct val="0"/>
              </a:spcBef>
              <a:buFontTx/>
              <a:buNone/>
            </a:pPr>
            <a:fld id="{922B8829-0805-4475-A9AA-7BC0D0695932}" type="slidenum">
              <a:rPr lang="en-US" altLang="en-US" sz="900" smtClean="0">
                <a:solidFill>
                  <a:srgbClr val="898989"/>
                </a:solidFill>
              </a:rPr>
              <a:pPr>
                <a:lnSpc>
                  <a:spcPct val="100000"/>
                </a:lnSpc>
                <a:spcBef>
                  <a:spcPct val="0"/>
                </a:spcBef>
                <a:buFontTx/>
                <a:buNone/>
              </a:pPr>
              <a:t>4</a:t>
            </a:fld>
            <a:endParaRPr lang="en-US" altLang="en-US" sz="900">
              <a:solidFill>
                <a:srgbClr val="898989"/>
              </a:solidFill>
            </a:endParaRPr>
          </a:p>
        </p:txBody>
      </p:sp>
      <p:sp>
        <p:nvSpPr>
          <p:cNvPr id="23556" name="Text Placeholder 2">
            <a:extLst>
              <a:ext uri="{FF2B5EF4-FFF2-40B4-BE49-F238E27FC236}">
                <a16:creationId xmlns:a16="http://schemas.microsoft.com/office/drawing/2014/main" id="{F9FEF6B5-5B3F-7CAE-BD59-F1817A3C4E6F}"/>
              </a:ext>
            </a:extLst>
          </p:cNvPr>
          <p:cNvSpPr>
            <a:spLocks noGrp="1"/>
          </p:cNvSpPr>
          <p:nvPr>
            <p:ph type="body" idx="4294967295"/>
          </p:nvPr>
        </p:nvSpPr>
        <p:spPr>
          <a:xfrm>
            <a:off x="518652" y="1199408"/>
            <a:ext cx="10679779" cy="5658592"/>
          </a:xfrm>
        </p:spPr>
        <p:txBody>
          <a:bodyPr>
            <a:noAutofit/>
          </a:bodyPr>
          <a:lstStyle/>
          <a:p>
            <a:pPr algn="just" eaLnBrk="1" hangingPunct="1">
              <a:lnSpc>
                <a:spcPct val="150000"/>
              </a:lnSpc>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Describing the data collection process, including the sample preparation, data acquisition, and pre-processing steps</a:t>
            </a:r>
            <a:r>
              <a:rPr lang="en-US" altLang="en-US" sz="2000" dirty="0">
                <a:latin typeface="Times New Roman" panose="02020603050405020304" pitchFamily="18" charset="0"/>
                <a:cs typeface="Times New Roman" panose="02020603050405020304" pitchFamily="18" charset="0"/>
              </a:rPr>
              <a:t>. </a:t>
            </a:r>
          </a:p>
          <a:p>
            <a:pPr algn="just" eaLnBrk="1" hangingPunct="1">
              <a:lnSpc>
                <a:spcPct val="150000"/>
              </a:lnSpc>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Data processing and analysis methods can be  used, including the  Python IDLE and Arduino IDE.</a:t>
            </a:r>
          </a:p>
          <a:p>
            <a:pPr algn="just" eaLnBrk="1" hangingPunct="1">
              <a:lnSpc>
                <a:spcPct val="150000"/>
              </a:lnSpc>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It can involve explaining how the raw data was processed and analyzed and the features were extracted from the data, which the models were trained and evaluated.</a:t>
            </a:r>
            <a:endParaRPr lang="en-US" altLang="en-US" sz="2000" dirty="0">
              <a:latin typeface="Times New Roman" panose="02020603050405020304" pitchFamily="18" charset="0"/>
              <a:cs typeface="Times New Roman" panose="02020603050405020304" pitchFamily="18" charset="0"/>
            </a:endParaRPr>
          </a:p>
          <a:p>
            <a:pPr algn="just" eaLnBrk="1" hangingPunct="1">
              <a:lnSpc>
                <a:spcPct val="150000"/>
              </a:lnSpc>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We can provide some results and analysis of the system’s performance.</a:t>
            </a:r>
          </a:p>
          <a:p>
            <a:pPr algn="just" eaLnBrk="1" hangingPunct="1">
              <a:lnSpc>
                <a:spcPct val="150000"/>
              </a:lnSpc>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This can include a discussion of the accuracy of the system in identifying the quality of the apple fruit samples tested, as well as a comparison with other existing methods for food quality analysis.</a:t>
            </a:r>
          </a:p>
          <a:p>
            <a:pPr algn="just" eaLnBrk="1" hangingPunct="1">
              <a:lnSpc>
                <a:spcPct val="150000"/>
              </a:lnSpc>
              <a:buFont typeface="Wingdings" panose="05000000000000000000" pitchFamily="2" charset="2"/>
              <a:buChar char="Ø"/>
            </a:pPr>
            <a:r>
              <a:rPr lang="en-US" altLang="en-US" sz="2000" dirty="0">
                <a:latin typeface="Times New Roman" panose="02020603050405020304" pitchFamily="18" charset="0"/>
                <a:cs typeface="Times New Roman" panose="02020603050405020304" pitchFamily="18" charset="0"/>
              </a:rPr>
              <a:t>To eliminate the issue of finding of the Rotten Fruit and the Fresh Fruit the new system that the we are proposing the  AI Driven E Nose System For Quality Analysis in Apple.</a:t>
            </a:r>
          </a:p>
          <a:p>
            <a:pPr algn="just" eaLnBrk="1" hangingPunct="1">
              <a:lnSpc>
                <a:spcPct val="150000"/>
              </a:lnSpc>
              <a:buFont typeface="Wingdings" panose="05000000000000000000" pitchFamily="2" charset="2"/>
              <a:buChar char="Ø"/>
            </a:pPr>
            <a:endParaRPr lang="en-US" altLang="en-US" sz="18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8E2018-5BBA-601B-60B9-CF17F34545C8}"/>
              </a:ext>
            </a:extLst>
          </p:cNvPr>
          <p:cNvSpPr>
            <a:spLocks noGrp="1"/>
          </p:cNvSpPr>
          <p:nvPr>
            <p:ph type="title"/>
          </p:nvPr>
        </p:nvSpPr>
        <p:spPr/>
        <p:txBody>
          <a:bodyPr/>
          <a:lstStyle/>
          <a:p>
            <a:r>
              <a:rPr lang="en-IN" b="1" dirty="0">
                <a:latin typeface="Times New Roman" panose="02020603050405020304" pitchFamily="18" charset="0"/>
                <a:cs typeface="Times New Roman" panose="02020603050405020304" pitchFamily="18" charset="0"/>
              </a:rPr>
              <a:t>HARDWARE BLOCK DIAGRAM</a:t>
            </a:r>
          </a:p>
        </p:txBody>
      </p:sp>
      <p:pic>
        <p:nvPicPr>
          <p:cNvPr id="3" name="Content Placeholder 5">
            <a:extLst>
              <a:ext uri="{FF2B5EF4-FFF2-40B4-BE49-F238E27FC236}">
                <a16:creationId xmlns:a16="http://schemas.microsoft.com/office/drawing/2014/main" id="{65AA4F87-C4E7-297A-0892-27880AD427B2}"/>
              </a:ext>
            </a:extLst>
          </p:cNvPr>
          <p:cNvPicPr>
            <a:picLocks noGrp="1"/>
          </p:cNvPicPr>
          <p:nvPr/>
        </p:nvPicPr>
        <p:blipFill>
          <a:blip r:embed="rId2">
            <a:extLst>
              <a:ext uri="{28A0092B-C50C-407E-A947-70E740481C1C}">
                <a14:useLocalDpi xmlns:a14="http://schemas.microsoft.com/office/drawing/2010/main" val="0"/>
              </a:ext>
            </a:extLst>
          </a:blip>
          <a:srcRect/>
          <a:stretch>
            <a:fillRect/>
          </a:stretch>
        </p:blipFill>
        <p:spPr bwMode="auto">
          <a:xfrm>
            <a:off x="1449705" y="1991955"/>
            <a:ext cx="9292590" cy="4500920"/>
          </a:xfrm>
          <a:prstGeom prst="rect">
            <a:avLst/>
          </a:prstGeom>
          <a:noFill/>
          <a:ln>
            <a:noFill/>
          </a:ln>
        </p:spPr>
      </p:pic>
      <p:sp>
        <p:nvSpPr>
          <p:cNvPr id="4" name="Slide Number Placeholder 3">
            <a:extLst>
              <a:ext uri="{FF2B5EF4-FFF2-40B4-BE49-F238E27FC236}">
                <a16:creationId xmlns:a16="http://schemas.microsoft.com/office/drawing/2014/main" id="{24F64F7C-CFF4-1146-F5FE-0075AA061A56}"/>
              </a:ext>
            </a:extLst>
          </p:cNvPr>
          <p:cNvSpPr>
            <a:spLocks noGrp="1"/>
          </p:cNvSpPr>
          <p:nvPr>
            <p:ph type="sldNum" sz="quarter" idx="12"/>
          </p:nvPr>
        </p:nvSpPr>
        <p:spPr/>
        <p:txBody>
          <a:bodyPr/>
          <a:lstStyle/>
          <a:p>
            <a:fld id="{D8BDD23D-C8F6-4F1D-978A-3C6405DB8B09}" type="slidenum">
              <a:rPr lang="en-IN" smtClean="0"/>
              <a:t>5</a:t>
            </a:fld>
            <a:endParaRPr lang="en-IN"/>
          </a:p>
        </p:txBody>
      </p:sp>
    </p:spTree>
    <p:extLst>
      <p:ext uri="{BB962C8B-B14F-4D97-AF65-F5344CB8AC3E}">
        <p14:creationId xmlns:p14="http://schemas.microsoft.com/office/powerpoint/2010/main" val="16851474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9731663-3990-F852-0ADD-51EE761F3F9C}"/>
              </a:ext>
            </a:extLst>
          </p:cNvPr>
          <p:cNvSpPr>
            <a:spLocks noGrp="1"/>
          </p:cNvSpPr>
          <p:nvPr>
            <p:ph type="title"/>
          </p:nvPr>
        </p:nvSpPr>
        <p:spPr>
          <a:xfrm>
            <a:off x="838200" y="299811"/>
            <a:ext cx="10515600" cy="1325563"/>
          </a:xfrm>
        </p:spPr>
        <p:txBody>
          <a:bodyPr/>
          <a:lstStyle/>
          <a:p>
            <a:r>
              <a:rPr lang="en-IN" b="1" dirty="0">
                <a:latin typeface="Times New Roman" panose="02020603050405020304" pitchFamily="18" charset="0"/>
                <a:cs typeface="Times New Roman" panose="02020603050405020304" pitchFamily="18" charset="0"/>
              </a:rPr>
              <a:t>SOFTWARE BLOCK DIAGRAM</a:t>
            </a:r>
          </a:p>
        </p:txBody>
      </p:sp>
      <p:pic>
        <p:nvPicPr>
          <p:cNvPr id="4" name="Content Placeholder 4">
            <a:extLst>
              <a:ext uri="{FF2B5EF4-FFF2-40B4-BE49-F238E27FC236}">
                <a16:creationId xmlns:a16="http://schemas.microsoft.com/office/drawing/2014/main" id="{70B5C2AB-28AB-E33E-A74E-6E60D56DD56D}"/>
              </a:ext>
            </a:extLst>
          </p:cNvPr>
          <p:cNvPicPr>
            <a:picLocks noGrp="1"/>
          </p:cNvPicPr>
          <p:nvPr/>
        </p:nvPicPr>
        <p:blipFill>
          <a:blip r:embed="rId2">
            <a:extLst>
              <a:ext uri="{28A0092B-C50C-407E-A947-70E740481C1C}">
                <a14:useLocalDpi xmlns:a14="http://schemas.microsoft.com/office/drawing/2010/main" val="0"/>
              </a:ext>
            </a:extLst>
          </a:blip>
          <a:srcRect/>
          <a:stretch>
            <a:fillRect/>
          </a:stretch>
        </p:blipFill>
        <p:spPr bwMode="auto">
          <a:xfrm>
            <a:off x="977900" y="1921510"/>
            <a:ext cx="9624060" cy="4320540"/>
          </a:xfrm>
          <a:prstGeom prst="rect">
            <a:avLst/>
          </a:prstGeom>
          <a:noFill/>
          <a:ln>
            <a:noFill/>
          </a:ln>
        </p:spPr>
      </p:pic>
      <p:sp>
        <p:nvSpPr>
          <p:cNvPr id="2" name="Slide Number Placeholder 1">
            <a:extLst>
              <a:ext uri="{FF2B5EF4-FFF2-40B4-BE49-F238E27FC236}">
                <a16:creationId xmlns:a16="http://schemas.microsoft.com/office/drawing/2014/main" id="{6B48395D-92B6-14CC-FCEA-6E0C92A7DF29}"/>
              </a:ext>
            </a:extLst>
          </p:cNvPr>
          <p:cNvSpPr>
            <a:spLocks noGrp="1"/>
          </p:cNvSpPr>
          <p:nvPr>
            <p:ph type="sldNum" sz="quarter" idx="12"/>
          </p:nvPr>
        </p:nvSpPr>
        <p:spPr/>
        <p:txBody>
          <a:bodyPr/>
          <a:lstStyle/>
          <a:p>
            <a:fld id="{D8BDD23D-C8F6-4F1D-978A-3C6405DB8B09}" type="slidenum">
              <a:rPr lang="en-IN" smtClean="0"/>
              <a:t>6</a:t>
            </a:fld>
            <a:endParaRPr lang="en-IN"/>
          </a:p>
        </p:txBody>
      </p:sp>
    </p:spTree>
    <p:extLst>
      <p:ext uri="{BB962C8B-B14F-4D97-AF65-F5344CB8AC3E}">
        <p14:creationId xmlns:p14="http://schemas.microsoft.com/office/powerpoint/2010/main" val="891680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0187F0-0626-5E16-252B-E80AF4A9D73E}"/>
              </a:ext>
            </a:extLst>
          </p:cNvPr>
          <p:cNvSpPr>
            <a:spLocks noGrp="1"/>
          </p:cNvSpPr>
          <p:nvPr>
            <p:ph type="title"/>
          </p:nvPr>
        </p:nvSpPr>
        <p:spPr>
          <a:xfrm>
            <a:off x="393292" y="157316"/>
            <a:ext cx="10515600" cy="1325563"/>
          </a:xfrm>
        </p:spPr>
        <p:txBody>
          <a:bodyPr>
            <a:normAutofit/>
          </a:bodyPr>
          <a:lstStyle/>
          <a:p>
            <a:pPr algn="l"/>
            <a:r>
              <a:rPr lang="en-IN" sz="3400" b="1" dirty="0">
                <a:latin typeface="Times New Roman" panose="02020603050405020304" pitchFamily="18" charset="0"/>
                <a:cs typeface="Times New Roman" panose="02020603050405020304" pitchFamily="18" charset="0"/>
              </a:rPr>
              <a:t>LITERATURE REVIEW</a:t>
            </a:r>
          </a:p>
        </p:txBody>
      </p:sp>
      <p:graphicFrame>
        <p:nvGraphicFramePr>
          <p:cNvPr id="7" name="Table 6">
            <a:extLst>
              <a:ext uri="{FF2B5EF4-FFF2-40B4-BE49-F238E27FC236}">
                <a16:creationId xmlns:a16="http://schemas.microsoft.com/office/drawing/2014/main" id="{DE04B915-D31C-F5EF-F65F-E30E3021CF37}"/>
              </a:ext>
            </a:extLst>
          </p:cNvPr>
          <p:cNvGraphicFramePr>
            <a:graphicFrameLocks noGrp="1"/>
          </p:cNvGraphicFramePr>
          <p:nvPr>
            <p:extLst>
              <p:ext uri="{D42A27DB-BD31-4B8C-83A1-F6EECF244321}">
                <p14:modId xmlns:p14="http://schemas.microsoft.com/office/powerpoint/2010/main" val="4148208806"/>
              </p:ext>
            </p:extLst>
          </p:nvPr>
        </p:nvGraphicFramePr>
        <p:xfrm>
          <a:off x="700548" y="1219201"/>
          <a:ext cx="10701394" cy="5234939"/>
        </p:xfrm>
        <a:graphic>
          <a:graphicData uri="http://schemas.openxmlformats.org/drawingml/2006/table">
            <a:tbl>
              <a:tblPr firstRow="1" bandRow="1">
                <a:tableStyleId>{5C22544A-7EE6-4342-B048-85BDC9FD1C3A}</a:tableStyleId>
              </a:tblPr>
              <a:tblGrid>
                <a:gridCol w="436880">
                  <a:extLst>
                    <a:ext uri="{9D8B030D-6E8A-4147-A177-3AD203B41FA5}">
                      <a16:colId xmlns:a16="http://schemas.microsoft.com/office/drawing/2014/main" val="3137332744"/>
                    </a:ext>
                  </a:extLst>
                </a:gridCol>
                <a:gridCol w="3506336">
                  <a:extLst>
                    <a:ext uri="{9D8B030D-6E8A-4147-A177-3AD203B41FA5}">
                      <a16:colId xmlns:a16="http://schemas.microsoft.com/office/drawing/2014/main" val="3499331465"/>
                    </a:ext>
                  </a:extLst>
                </a:gridCol>
                <a:gridCol w="2865861">
                  <a:extLst>
                    <a:ext uri="{9D8B030D-6E8A-4147-A177-3AD203B41FA5}">
                      <a16:colId xmlns:a16="http://schemas.microsoft.com/office/drawing/2014/main" val="2878126915"/>
                    </a:ext>
                  </a:extLst>
                </a:gridCol>
                <a:gridCol w="3892317">
                  <a:extLst>
                    <a:ext uri="{9D8B030D-6E8A-4147-A177-3AD203B41FA5}">
                      <a16:colId xmlns:a16="http://schemas.microsoft.com/office/drawing/2014/main" val="4178159511"/>
                    </a:ext>
                  </a:extLst>
                </a:gridCol>
              </a:tblGrid>
              <a:tr h="481193">
                <a:tc>
                  <a:txBody>
                    <a:bodyPr/>
                    <a:lstStyle/>
                    <a:p>
                      <a:endParaRPr lang="en-IN" sz="1200" dirty="0">
                        <a:solidFill>
                          <a:schemeClr val="tx1"/>
                        </a:solidFill>
                        <a:latin typeface="Times New Roman" panose="02020603050405020304" pitchFamily="18" charset="0"/>
                        <a:cs typeface="Times New Roman" panose="02020603050405020304" pitchFamily="18" charset="0"/>
                      </a:endParaRPr>
                    </a:p>
                  </a:txBody>
                  <a:tcPr>
                    <a:solidFill>
                      <a:srgbClr val="00B0F0"/>
                    </a:solidFill>
                  </a:tcPr>
                </a:tc>
                <a:tc>
                  <a:txBody>
                    <a:bodyPr/>
                    <a:lstStyle/>
                    <a:p>
                      <a:r>
                        <a:rPr lang="en-IN" sz="1800" dirty="0">
                          <a:solidFill>
                            <a:schemeClr val="tx1"/>
                          </a:solidFill>
                          <a:latin typeface="Times New Roman" panose="02020603050405020304" pitchFamily="18" charset="0"/>
                          <a:cs typeface="Times New Roman" panose="02020603050405020304" pitchFamily="18" charset="0"/>
                        </a:rPr>
                        <a:t>TITLE OF PAPER/JOURNAL </a:t>
                      </a:r>
                    </a:p>
                  </a:txBody>
                  <a:tcPr>
                    <a:solidFill>
                      <a:srgbClr val="00B0F0"/>
                    </a:solidFill>
                  </a:tcPr>
                </a:tc>
                <a:tc>
                  <a:txBody>
                    <a:bodyPr/>
                    <a:lstStyle/>
                    <a:p>
                      <a:r>
                        <a:rPr lang="en-IN" sz="1800" dirty="0">
                          <a:solidFill>
                            <a:schemeClr val="tx1"/>
                          </a:solidFill>
                          <a:latin typeface="Times New Roman" panose="02020603050405020304" pitchFamily="18" charset="0"/>
                          <a:cs typeface="Times New Roman" panose="02020603050405020304" pitchFamily="18" charset="0"/>
                        </a:rPr>
                        <a:t>AUTHOR DETAILS</a:t>
                      </a:r>
                    </a:p>
                  </a:txBody>
                  <a:tcPr>
                    <a:solidFill>
                      <a:srgbClr val="00B0F0"/>
                    </a:solidFill>
                  </a:tcPr>
                </a:tc>
                <a:tc>
                  <a:txBody>
                    <a:bodyPr/>
                    <a:lstStyle/>
                    <a:p>
                      <a:r>
                        <a:rPr lang="en-IN" sz="1800" dirty="0">
                          <a:solidFill>
                            <a:schemeClr val="tx1"/>
                          </a:solidFill>
                          <a:latin typeface="Times New Roman" panose="02020603050405020304" pitchFamily="18" charset="0"/>
                          <a:cs typeface="Times New Roman" panose="02020603050405020304" pitchFamily="18" charset="0"/>
                        </a:rPr>
                        <a:t>INFERENCE </a:t>
                      </a:r>
                    </a:p>
                  </a:txBody>
                  <a:tcPr>
                    <a:solidFill>
                      <a:srgbClr val="00B0F0"/>
                    </a:solidFill>
                  </a:tcPr>
                </a:tc>
                <a:extLst>
                  <a:ext uri="{0D108BD9-81ED-4DB2-BD59-A6C34878D82A}">
                    <a16:rowId xmlns:a16="http://schemas.microsoft.com/office/drawing/2014/main" val="1393325798"/>
                  </a:ext>
                </a:extLst>
              </a:tr>
              <a:tr h="2482986">
                <a:tc>
                  <a:txBody>
                    <a:bodyPr/>
                    <a:lstStyle/>
                    <a:p>
                      <a:r>
                        <a:rPr lang="en-IN" sz="1600" dirty="0">
                          <a:solidFill>
                            <a:schemeClr val="tx1"/>
                          </a:solidFill>
                          <a:latin typeface="Times New Roman" panose="02020603050405020304" pitchFamily="18" charset="0"/>
                          <a:cs typeface="Times New Roman" panose="02020603050405020304" pitchFamily="18" charset="0"/>
                        </a:rPr>
                        <a:t>1.</a:t>
                      </a:r>
                    </a:p>
                  </a:txBody>
                  <a:tcPr>
                    <a:solidFill>
                      <a:schemeClr val="accent1">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chemeClr val="dk1"/>
                          </a:solidFill>
                          <a:effectLst/>
                          <a:latin typeface="Times New Roman" panose="02020603050405020304" pitchFamily="18" charset="0"/>
                          <a:ea typeface="+mn-ea"/>
                          <a:cs typeface="Times New Roman" panose="02020603050405020304" pitchFamily="18" charset="0"/>
                        </a:rPr>
                        <a:t>Development of a low-cost e-nose to assess aroma profiles: An artificial intelligence application to assess beer quality</a:t>
                      </a:r>
                      <a:r>
                        <a:rPr lang="en-IN" sz="1800" b="1" i="0" u="none" kern="1200" dirty="0">
                          <a:solidFill>
                            <a:schemeClr val="dk1"/>
                          </a:solidFill>
                          <a:effectLst/>
                          <a:latin typeface="Times New Roman" panose="02020603050405020304" pitchFamily="18" charset="0"/>
                          <a:ea typeface="+mn-ea"/>
                          <a:cs typeface="Times New Roman" panose="02020603050405020304" pitchFamily="18" charset="0"/>
                        </a:rPr>
                        <a:t>.</a:t>
                      </a:r>
                      <a:endParaRPr lang="en-US" sz="1800" b="0" i="0" kern="1200" dirty="0">
                        <a:solidFill>
                          <a:schemeClr val="dk1"/>
                        </a:solidFill>
                        <a:effectLst/>
                        <a:latin typeface="+mn-lt"/>
                        <a:ea typeface="+mn-ea"/>
                        <a:cs typeface="+mn-cs"/>
                      </a:endParaRPr>
                    </a:p>
                  </a:txBody>
                  <a:tcPr>
                    <a:solidFill>
                      <a:schemeClr val="accent1">
                        <a:lumMod val="20000"/>
                        <a:lumOff val="80000"/>
                      </a:schemeClr>
                    </a:solidFill>
                  </a:tcPr>
                </a:tc>
                <a:tc>
                  <a:txBody>
                    <a:bodyPr/>
                    <a:lstStyle/>
                    <a:p>
                      <a:pPr algn="l"/>
                      <a:r>
                        <a:rPr lang="en-US" sz="1400" b="0" i="0" kern="1200" dirty="0">
                          <a:solidFill>
                            <a:schemeClr val="dk1"/>
                          </a:solidFill>
                          <a:effectLst/>
                          <a:latin typeface="Times New Roman" panose="02020603050405020304" pitchFamily="18" charset="0"/>
                          <a:ea typeface="+mn-ea"/>
                          <a:cs typeface="Times New Roman" panose="02020603050405020304" pitchFamily="18" charset="0"/>
                        </a:rPr>
                        <a:t>Viejo, C. G., Fuentes, S., Godbole, A., Widdicombe, B., &amp; Unnithan, R. R. (2020). Development of a low-cost e-nose to assess aroma profiles: An artificial intelligence application to assess beer quality. </a:t>
                      </a:r>
                      <a:r>
                        <a:rPr lang="en-US" sz="1400" b="0" i="1" kern="1200" dirty="0">
                          <a:solidFill>
                            <a:schemeClr val="dk1"/>
                          </a:solidFill>
                          <a:effectLst/>
                          <a:latin typeface="Times New Roman" panose="02020603050405020304" pitchFamily="18" charset="0"/>
                          <a:ea typeface="+mn-ea"/>
                          <a:cs typeface="Times New Roman" panose="02020603050405020304" pitchFamily="18" charset="0"/>
                        </a:rPr>
                        <a:t>Sensors and Actuators B: Chemical</a:t>
                      </a:r>
                      <a:r>
                        <a:rPr lang="en-US" sz="1400" b="0" i="0" kern="1200" dirty="0">
                          <a:solidFill>
                            <a:schemeClr val="dk1"/>
                          </a:solidFill>
                          <a:effectLst/>
                          <a:latin typeface="Times New Roman" panose="02020603050405020304" pitchFamily="18" charset="0"/>
                          <a:ea typeface="+mn-ea"/>
                          <a:cs typeface="Times New Roman" panose="02020603050405020304" pitchFamily="18" charset="0"/>
                        </a:rPr>
                        <a:t>, </a:t>
                      </a:r>
                      <a:r>
                        <a:rPr lang="en-US" sz="1400" b="0" i="1" kern="1200" dirty="0">
                          <a:solidFill>
                            <a:schemeClr val="dk1"/>
                          </a:solidFill>
                          <a:effectLst/>
                          <a:latin typeface="Times New Roman" panose="02020603050405020304" pitchFamily="18" charset="0"/>
                          <a:ea typeface="+mn-ea"/>
                          <a:cs typeface="Times New Roman" panose="02020603050405020304" pitchFamily="18" charset="0"/>
                        </a:rPr>
                        <a:t>308</a:t>
                      </a:r>
                      <a:r>
                        <a:rPr lang="en-US" sz="1400" b="0" i="0" kern="1200" dirty="0">
                          <a:solidFill>
                            <a:schemeClr val="dk1"/>
                          </a:solidFill>
                          <a:effectLst/>
                          <a:latin typeface="Times New Roman" panose="02020603050405020304" pitchFamily="18" charset="0"/>
                          <a:ea typeface="+mn-ea"/>
                          <a:cs typeface="Times New Roman" panose="02020603050405020304" pitchFamily="18" charset="0"/>
                        </a:rPr>
                        <a:t>, 127688.</a:t>
                      </a:r>
                    </a:p>
                  </a:txBody>
                  <a:tcPr>
                    <a:solidFill>
                      <a:schemeClr val="accent1">
                        <a:lumMod val="20000"/>
                        <a:lumOff val="80000"/>
                      </a:schemeClr>
                    </a:solidFill>
                  </a:tcPr>
                </a:tc>
                <a:tc>
                  <a:txBody>
                    <a:bodyPr/>
                    <a:lstStyle/>
                    <a:p>
                      <a:pPr algn="just"/>
                      <a:r>
                        <a:rPr lang="en-US" sz="1500" b="0" i="0" kern="1200" dirty="0">
                          <a:solidFill>
                            <a:schemeClr val="dk1"/>
                          </a:solidFill>
                          <a:effectLst/>
                          <a:latin typeface="Times New Roman" panose="02020603050405020304" pitchFamily="18" charset="0"/>
                          <a:ea typeface="+mn-ea"/>
                          <a:cs typeface="Times New Roman" panose="02020603050405020304" pitchFamily="18" charset="0"/>
                        </a:rPr>
                        <a:t>The assessment of aromas in beer is critical to assess its quality since it could be used as an indicator of contamination or faults, which will directly influence consumers’ acceptability. Traditional techniques to evaluate aromas are time-consuming, require special training, costly equipment, and trained personnel. Therefore, this study aimed to develop a portable, low-cost electronic nose (e-nose) coupled with machine learning modeling to predict aromas in beer</a:t>
                      </a:r>
                    </a:p>
                  </a:txBody>
                  <a:tcPr>
                    <a:solidFill>
                      <a:schemeClr val="accent1">
                        <a:lumMod val="20000"/>
                        <a:lumOff val="80000"/>
                      </a:schemeClr>
                    </a:solidFill>
                  </a:tcPr>
                </a:tc>
                <a:extLst>
                  <a:ext uri="{0D108BD9-81ED-4DB2-BD59-A6C34878D82A}">
                    <a16:rowId xmlns:a16="http://schemas.microsoft.com/office/drawing/2014/main" val="129063815"/>
                  </a:ext>
                </a:extLst>
              </a:tr>
              <a:tr h="2217098">
                <a:tc>
                  <a:txBody>
                    <a:bodyPr/>
                    <a:lstStyle/>
                    <a:p>
                      <a:r>
                        <a:rPr lang="en-IN" sz="1600" dirty="0">
                          <a:solidFill>
                            <a:schemeClr val="tx1"/>
                          </a:solidFill>
                          <a:latin typeface="Times New Roman" panose="02020603050405020304" pitchFamily="18" charset="0"/>
                          <a:cs typeface="Times New Roman" panose="02020603050405020304" pitchFamily="18" charset="0"/>
                        </a:rPr>
                        <a:t>2. </a:t>
                      </a:r>
                    </a:p>
                  </a:txBody>
                  <a:tcPr>
                    <a:solidFill>
                      <a:schemeClr val="accent1">
                        <a:lumMod val="20000"/>
                        <a:lumOff val="80000"/>
                      </a:schemeClr>
                    </a:solidFill>
                  </a:tcPr>
                </a:tc>
                <a:tc>
                  <a:txBody>
                    <a:bodyPr/>
                    <a:lstStyle/>
                    <a:p>
                      <a:r>
                        <a:rPr lang="en-US" sz="1800" b="0" i="0" kern="1200" dirty="0">
                          <a:solidFill>
                            <a:schemeClr val="dk1"/>
                          </a:solidFill>
                          <a:effectLst/>
                          <a:latin typeface="Times New Roman" panose="02020603050405020304" pitchFamily="18" charset="0"/>
                          <a:ea typeface="+mn-ea"/>
                          <a:cs typeface="Times New Roman" panose="02020603050405020304" pitchFamily="18" charset="0"/>
                        </a:rPr>
                        <a:t>Recent developments of artificial intelligence in drying of fresh food.</a:t>
                      </a:r>
                      <a:endParaRPr lang="en-IN" sz="1800" b="0" i="0" u="none" kern="1200" dirty="0">
                        <a:solidFill>
                          <a:schemeClr val="dk1"/>
                        </a:solidFill>
                        <a:effectLst/>
                        <a:latin typeface="Times New Roman" panose="02020603050405020304" pitchFamily="18" charset="0"/>
                        <a:ea typeface="+mn-ea"/>
                        <a:cs typeface="Times New Roman" panose="02020603050405020304" pitchFamily="18" charset="0"/>
                      </a:endParaRPr>
                    </a:p>
                  </a:txBody>
                  <a:tcPr>
                    <a:solidFill>
                      <a:schemeClr val="accent1">
                        <a:lumMod val="20000"/>
                        <a:lumOff val="80000"/>
                      </a:schemeClr>
                    </a:solidFill>
                  </a:tcPr>
                </a:tc>
                <a:tc>
                  <a:txBody>
                    <a:bodyPr/>
                    <a:lstStyle/>
                    <a:p>
                      <a:pPr algn="l"/>
                      <a:r>
                        <a:rPr lang="en-US" sz="1400" b="0" i="0" kern="1200" dirty="0">
                          <a:solidFill>
                            <a:schemeClr val="dk1"/>
                          </a:solidFill>
                          <a:effectLst/>
                          <a:latin typeface="Times New Roman" panose="02020603050405020304" pitchFamily="18" charset="0"/>
                          <a:ea typeface="+mn-ea"/>
                          <a:cs typeface="Times New Roman" panose="02020603050405020304" pitchFamily="18" charset="0"/>
                        </a:rPr>
                        <a:t>Sun, Q., Zhang, M., &amp; Mujumdar, A. S. (2019). Recent developments of artificial intelligence in drying of fresh food: A review. </a:t>
                      </a:r>
                      <a:r>
                        <a:rPr lang="en-US" sz="1400" b="0" i="1" kern="1200" dirty="0">
                          <a:solidFill>
                            <a:schemeClr val="dk1"/>
                          </a:solidFill>
                          <a:effectLst/>
                          <a:latin typeface="Times New Roman" panose="02020603050405020304" pitchFamily="18" charset="0"/>
                          <a:ea typeface="+mn-ea"/>
                          <a:cs typeface="Times New Roman" panose="02020603050405020304" pitchFamily="18" charset="0"/>
                        </a:rPr>
                        <a:t>Critical reviews in food science and nutrition</a:t>
                      </a:r>
                      <a:r>
                        <a:rPr lang="en-US" sz="1400" b="0" i="0" kern="1200" dirty="0">
                          <a:solidFill>
                            <a:schemeClr val="dk1"/>
                          </a:solidFill>
                          <a:effectLst/>
                          <a:latin typeface="Times New Roman" panose="02020603050405020304" pitchFamily="18" charset="0"/>
                          <a:ea typeface="+mn-ea"/>
                          <a:cs typeface="Times New Roman" panose="02020603050405020304" pitchFamily="18" charset="0"/>
                        </a:rPr>
                        <a:t>, </a:t>
                      </a:r>
                      <a:r>
                        <a:rPr lang="en-US" sz="1400" b="0" i="1" kern="1200" dirty="0">
                          <a:solidFill>
                            <a:schemeClr val="dk1"/>
                          </a:solidFill>
                          <a:effectLst/>
                          <a:latin typeface="Times New Roman" panose="02020603050405020304" pitchFamily="18" charset="0"/>
                          <a:ea typeface="+mn-ea"/>
                          <a:cs typeface="Times New Roman" panose="02020603050405020304" pitchFamily="18" charset="0"/>
                        </a:rPr>
                        <a:t>59</a:t>
                      </a:r>
                      <a:r>
                        <a:rPr lang="en-US" sz="1400" b="0" i="0" kern="1200" dirty="0">
                          <a:solidFill>
                            <a:schemeClr val="dk1"/>
                          </a:solidFill>
                          <a:effectLst/>
                          <a:latin typeface="Times New Roman" panose="02020603050405020304" pitchFamily="18" charset="0"/>
                          <a:ea typeface="+mn-ea"/>
                          <a:cs typeface="Times New Roman" panose="02020603050405020304" pitchFamily="18" charset="0"/>
                        </a:rPr>
                        <a:t>(14), 2258-2275.</a:t>
                      </a:r>
                      <a:br>
                        <a:rPr lang="en-US" sz="1400" dirty="0">
                          <a:latin typeface="Times New Roman" panose="02020603050405020304" pitchFamily="18" charset="0"/>
                          <a:cs typeface="Times New Roman" panose="02020603050405020304" pitchFamily="18" charset="0"/>
                        </a:rPr>
                      </a:br>
                      <a:endParaRPr lang="en-IN" sz="1400" u="none" dirty="0">
                        <a:solidFill>
                          <a:schemeClr val="tx1"/>
                        </a:solidFill>
                        <a:latin typeface="Times New Roman" panose="02020603050405020304" pitchFamily="18" charset="0"/>
                        <a:cs typeface="Times New Roman" panose="02020603050405020304" pitchFamily="18" charset="0"/>
                      </a:endParaRPr>
                    </a:p>
                  </a:txBody>
                  <a:tcPr>
                    <a:solidFill>
                      <a:schemeClr val="accent1">
                        <a:lumMod val="20000"/>
                        <a:lumOff val="80000"/>
                      </a:schemeClr>
                    </a:solidFill>
                  </a:tcPr>
                </a:tc>
                <a:tc>
                  <a:txBody>
                    <a:bodyPr/>
                    <a:lstStyle/>
                    <a:p>
                      <a:pPr algn="just"/>
                      <a:r>
                        <a:rPr lang="en-US" sz="1300" b="0" i="0" kern="1200" dirty="0">
                          <a:solidFill>
                            <a:schemeClr val="dk1"/>
                          </a:solidFill>
                          <a:effectLst/>
                          <a:latin typeface="Times New Roman" panose="02020603050405020304" pitchFamily="18" charset="0"/>
                          <a:ea typeface="+mn-ea"/>
                          <a:cs typeface="Times New Roman" panose="02020603050405020304" pitchFamily="18" charset="0"/>
                        </a:rPr>
                        <a:t>Intellectualization is an important direction of drying development and artificial intelligence (AI) technologies have been widely used to solve problems of nonlinear function approximation, pattern detection, data interpretation, optimization, simulation, diagnosis, control, data sorting, clustering, and noise reduction in different food drying technologies due to the advantages of self-learning ability, adaptive ability, strong fault tolerance and high degree robustness to map the nonlinear structures of arbitrarily complex and dynamic phenomena</a:t>
                      </a:r>
                    </a:p>
                  </a:txBody>
                  <a:tcPr>
                    <a:solidFill>
                      <a:schemeClr val="accent1">
                        <a:lumMod val="20000"/>
                        <a:lumOff val="80000"/>
                      </a:schemeClr>
                    </a:solidFill>
                  </a:tcPr>
                </a:tc>
                <a:extLst>
                  <a:ext uri="{0D108BD9-81ED-4DB2-BD59-A6C34878D82A}">
                    <a16:rowId xmlns:a16="http://schemas.microsoft.com/office/drawing/2014/main" val="78497358"/>
                  </a:ext>
                </a:extLst>
              </a:tr>
            </a:tbl>
          </a:graphicData>
        </a:graphic>
      </p:graphicFrame>
      <p:sp>
        <p:nvSpPr>
          <p:cNvPr id="3" name="Slide Number Placeholder 2">
            <a:extLst>
              <a:ext uri="{FF2B5EF4-FFF2-40B4-BE49-F238E27FC236}">
                <a16:creationId xmlns:a16="http://schemas.microsoft.com/office/drawing/2014/main" id="{7838A142-47CA-204B-20E9-0262E6E12107}"/>
              </a:ext>
            </a:extLst>
          </p:cNvPr>
          <p:cNvSpPr>
            <a:spLocks noGrp="1"/>
          </p:cNvSpPr>
          <p:nvPr>
            <p:ph type="sldNum" sz="quarter" idx="17"/>
          </p:nvPr>
        </p:nvSpPr>
        <p:spPr/>
        <p:txBody>
          <a:bodyPr/>
          <a:lstStyle/>
          <a:p>
            <a:pPr>
              <a:defRPr/>
            </a:pPr>
            <a:fld id="{E7D756F8-99C5-46FD-B140-72AFD765DF6F}" type="slidenum">
              <a:rPr lang="en-US" altLang="en-US" smtClean="0"/>
              <a:pPr>
                <a:defRPr/>
              </a:pPr>
              <a:t>7</a:t>
            </a:fld>
            <a:endParaRPr lang="en-US" altLang="en-US"/>
          </a:p>
        </p:txBody>
      </p:sp>
    </p:spTree>
    <p:extLst>
      <p:ext uri="{BB962C8B-B14F-4D97-AF65-F5344CB8AC3E}">
        <p14:creationId xmlns:p14="http://schemas.microsoft.com/office/powerpoint/2010/main" val="22937818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05420-A247-BFDB-7B67-6B6DD9AD7E24}"/>
              </a:ext>
            </a:extLst>
          </p:cNvPr>
          <p:cNvSpPr txBox="1">
            <a:spLocks/>
          </p:cNvSpPr>
          <p:nvPr/>
        </p:nvSpPr>
        <p:spPr>
          <a:xfrm>
            <a:off x="394520" y="228436"/>
            <a:ext cx="10515600" cy="132556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400" b="1">
                <a:latin typeface="Times New Roman" panose="02020603050405020304" pitchFamily="18" charset="0"/>
                <a:cs typeface="Times New Roman" panose="02020603050405020304" pitchFamily="18" charset="0"/>
              </a:rPr>
              <a:t>LITERATURE REVIEW</a:t>
            </a:r>
            <a:endParaRPr lang="en-IN" sz="3400" b="1" dirty="0">
              <a:latin typeface="Times New Roman" panose="02020603050405020304" pitchFamily="18" charset="0"/>
              <a:cs typeface="Times New Roman" panose="02020603050405020304" pitchFamily="18" charset="0"/>
            </a:endParaRPr>
          </a:p>
        </p:txBody>
      </p:sp>
      <p:graphicFrame>
        <p:nvGraphicFramePr>
          <p:cNvPr id="3" name="Table 2">
            <a:extLst>
              <a:ext uri="{FF2B5EF4-FFF2-40B4-BE49-F238E27FC236}">
                <a16:creationId xmlns:a16="http://schemas.microsoft.com/office/drawing/2014/main" id="{AC47889A-FFE8-0331-0A2F-F260A733B81D}"/>
              </a:ext>
            </a:extLst>
          </p:cNvPr>
          <p:cNvGraphicFramePr>
            <a:graphicFrameLocks noGrp="1"/>
          </p:cNvGraphicFramePr>
          <p:nvPr>
            <p:extLst>
              <p:ext uri="{D42A27DB-BD31-4B8C-83A1-F6EECF244321}">
                <p14:modId xmlns:p14="http://schemas.microsoft.com/office/powerpoint/2010/main" val="2450224964"/>
              </p:ext>
            </p:extLst>
          </p:nvPr>
        </p:nvGraphicFramePr>
        <p:xfrm>
          <a:off x="599440" y="1219364"/>
          <a:ext cx="10771320" cy="5638800"/>
        </p:xfrm>
        <a:graphic>
          <a:graphicData uri="http://schemas.openxmlformats.org/drawingml/2006/table">
            <a:tbl>
              <a:tblPr firstRow="1" bandRow="1">
                <a:tableStyleId>{5C22544A-7EE6-4342-B048-85BDC9FD1C3A}</a:tableStyleId>
              </a:tblPr>
              <a:tblGrid>
                <a:gridCol w="788711">
                  <a:extLst>
                    <a:ext uri="{9D8B030D-6E8A-4147-A177-3AD203B41FA5}">
                      <a16:colId xmlns:a16="http://schemas.microsoft.com/office/drawing/2014/main" val="3137332744"/>
                    </a:ext>
                  </a:extLst>
                </a:gridCol>
                <a:gridCol w="3410038">
                  <a:extLst>
                    <a:ext uri="{9D8B030D-6E8A-4147-A177-3AD203B41FA5}">
                      <a16:colId xmlns:a16="http://schemas.microsoft.com/office/drawing/2014/main" val="3499331465"/>
                    </a:ext>
                  </a:extLst>
                </a:gridCol>
                <a:gridCol w="2787153">
                  <a:extLst>
                    <a:ext uri="{9D8B030D-6E8A-4147-A177-3AD203B41FA5}">
                      <a16:colId xmlns:a16="http://schemas.microsoft.com/office/drawing/2014/main" val="2878126915"/>
                    </a:ext>
                  </a:extLst>
                </a:gridCol>
                <a:gridCol w="3785418">
                  <a:extLst>
                    <a:ext uri="{9D8B030D-6E8A-4147-A177-3AD203B41FA5}">
                      <a16:colId xmlns:a16="http://schemas.microsoft.com/office/drawing/2014/main" val="4178159511"/>
                    </a:ext>
                  </a:extLst>
                </a:gridCol>
              </a:tblGrid>
              <a:tr h="338113">
                <a:tc>
                  <a:txBody>
                    <a:bodyPr/>
                    <a:lstStyle/>
                    <a:p>
                      <a:endParaRPr lang="en-IN" sz="1200" dirty="0">
                        <a:solidFill>
                          <a:schemeClr val="tx1"/>
                        </a:solidFill>
                        <a:latin typeface="Times New Roman" panose="02020603050405020304" pitchFamily="18" charset="0"/>
                        <a:cs typeface="Times New Roman" panose="02020603050405020304" pitchFamily="18" charset="0"/>
                      </a:endParaRPr>
                    </a:p>
                  </a:txBody>
                  <a:tcPr>
                    <a:solidFill>
                      <a:srgbClr val="00B0F0"/>
                    </a:solidFill>
                  </a:tcPr>
                </a:tc>
                <a:tc>
                  <a:txBody>
                    <a:bodyPr/>
                    <a:lstStyle/>
                    <a:p>
                      <a:r>
                        <a:rPr lang="en-IN" sz="1800" dirty="0">
                          <a:solidFill>
                            <a:schemeClr val="tx1"/>
                          </a:solidFill>
                          <a:latin typeface="Times New Roman" panose="02020603050405020304" pitchFamily="18" charset="0"/>
                          <a:cs typeface="Times New Roman" panose="02020603050405020304" pitchFamily="18" charset="0"/>
                        </a:rPr>
                        <a:t>TITLE OF PAPER/JOURNAL </a:t>
                      </a:r>
                    </a:p>
                  </a:txBody>
                  <a:tcPr>
                    <a:solidFill>
                      <a:srgbClr val="00B0F0"/>
                    </a:solidFill>
                  </a:tcPr>
                </a:tc>
                <a:tc>
                  <a:txBody>
                    <a:bodyPr/>
                    <a:lstStyle/>
                    <a:p>
                      <a:r>
                        <a:rPr lang="en-IN" sz="1800" dirty="0">
                          <a:solidFill>
                            <a:schemeClr val="tx1"/>
                          </a:solidFill>
                          <a:latin typeface="Times New Roman" panose="02020603050405020304" pitchFamily="18" charset="0"/>
                          <a:cs typeface="Times New Roman" panose="02020603050405020304" pitchFamily="18" charset="0"/>
                        </a:rPr>
                        <a:t>AUTHOR DETAILS</a:t>
                      </a:r>
                    </a:p>
                  </a:txBody>
                  <a:tcPr>
                    <a:solidFill>
                      <a:srgbClr val="00B0F0"/>
                    </a:solidFill>
                  </a:tcPr>
                </a:tc>
                <a:tc>
                  <a:txBody>
                    <a:bodyPr/>
                    <a:lstStyle/>
                    <a:p>
                      <a:r>
                        <a:rPr lang="en-IN" sz="1800" dirty="0">
                          <a:solidFill>
                            <a:schemeClr val="tx1"/>
                          </a:solidFill>
                          <a:latin typeface="Times New Roman" panose="02020603050405020304" pitchFamily="18" charset="0"/>
                          <a:cs typeface="Times New Roman" panose="02020603050405020304" pitchFamily="18" charset="0"/>
                        </a:rPr>
                        <a:t>INFERENCE </a:t>
                      </a:r>
                    </a:p>
                  </a:txBody>
                  <a:tcPr>
                    <a:solidFill>
                      <a:srgbClr val="00B0F0"/>
                    </a:solidFill>
                  </a:tcPr>
                </a:tc>
                <a:extLst>
                  <a:ext uri="{0D108BD9-81ED-4DB2-BD59-A6C34878D82A}">
                    <a16:rowId xmlns:a16="http://schemas.microsoft.com/office/drawing/2014/main" val="1393325798"/>
                  </a:ext>
                </a:extLst>
              </a:tr>
              <a:tr h="2134156">
                <a:tc>
                  <a:txBody>
                    <a:bodyPr/>
                    <a:lstStyle/>
                    <a:p>
                      <a:r>
                        <a:rPr lang="en-IN" sz="1600" dirty="0">
                          <a:solidFill>
                            <a:schemeClr val="tx1"/>
                          </a:solidFill>
                          <a:latin typeface="Times New Roman" panose="02020603050405020304" pitchFamily="18" charset="0"/>
                          <a:cs typeface="Times New Roman" panose="02020603050405020304" pitchFamily="18" charset="0"/>
                        </a:rPr>
                        <a:t>3.</a:t>
                      </a:r>
                    </a:p>
                  </a:txBody>
                  <a:tcPr>
                    <a:solidFill>
                      <a:schemeClr val="accent1">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chemeClr val="dk1"/>
                          </a:solidFill>
                          <a:effectLst/>
                          <a:latin typeface="Times New Roman" panose="02020603050405020304" pitchFamily="18" charset="0"/>
                          <a:ea typeface="+mn-ea"/>
                          <a:cs typeface="Times New Roman" panose="02020603050405020304" pitchFamily="18" charset="0"/>
                        </a:rPr>
                        <a:t>Evaluation of an electronic nose to assess fruit ripeness</a:t>
                      </a:r>
                    </a:p>
                    <a:p>
                      <a:endParaRPr lang="en-US" sz="1800" b="0" i="0" kern="1200" dirty="0">
                        <a:solidFill>
                          <a:schemeClr val="dk1"/>
                        </a:solidFill>
                        <a:effectLst/>
                        <a:latin typeface="Times New Roman" panose="02020603050405020304" pitchFamily="18" charset="0"/>
                        <a:ea typeface="+mn-ea"/>
                        <a:cs typeface="Times New Roman" panose="02020603050405020304" pitchFamily="18" charset="0"/>
                      </a:endParaRPr>
                    </a:p>
                  </a:txBody>
                  <a:tcPr>
                    <a:solidFill>
                      <a:schemeClr val="accent1">
                        <a:lumMod val="20000"/>
                        <a:lumOff val="80000"/>
                      </a:schemeClr>
                    </a:solidFill>
                  </a:tcPr>
                </a:tc>
                <a:tc>
                  <a:txBody>
                    <a:bodyPr/>
                    <a:lstStyle/>
                    <a:p>
                      <a:r>
                        <a:rPr lang="en-IN" sz="1600" b="0" i="0" kern="1200" dirty="0" err="1">
                          <a:solidFill>
                            <a:schemeClr val="dk1"/>
                          </a:solidFill>
                          <a:effectLst/>
                          <a:latin typeface="Times New Roman" panose="02020603050405020304" pitchFamily="18" charset="0"/>
                          <a:ea typeface="+mn-ea"/>
                          <a:cs typeface="Times New Roman" panose="02020603050405020304" pitchFamily="18" charset="0"/>
                        </a:rPr>
                        <a:t>Brezmes</a:t>
                      </a:r>
                      <a:r>
                        <a:rPr lang="en-IN" sz="1600" b="0" i="0" kern="1200" dirty="0">
                          <a:solidFill>
                            <a:schemeClr val="dk1"/>
                          </a:solidFill>
                          <a:effectLst/>
                          <a:latin typeface="Times New Roman" panose="02020603050405020304" pitchFamily="18" charset="0"/>
                          <a:ea typeface="+mn-ea"/>
                          <a:cs typeface="Times New Roman" panose="02020603050405020304" pitchFamily="18" charset="0"/>
                        </a:rPr>
                        <a:t>, J., </a:t>
                      </a:r>
                      <a:r>
                        <a:rPr lang="en-IN" sz="1600" b="0" i="0" kern="1200" dirty="0" err="1">
                          <a:solidFill>
                            <a:schemeClr val="dk1"/>
                          </a:solidFill>
                          <a:effectLst/>
                          <a:latin typeface="Times New Roman" panose="02020603050405020304" pitchFamily="18" charset="0"/>
                          <a:ea typeface="+mn-ea"/>
                          <a:cs typeface="Times New Roman" panose="02020603050405020304" pitchFamily="18" charset="0"/>
                        </a:rPr>
                        <a:t>Fructuoso</a:t>
                      </a:r>
                      <a:r>
                        <a:rPr lang="en-IN" sz="1600" b="0" i="0" kern="1200" dirty="0">
                          <a:solidFill>
                            <a:schemeClr val="dk1"/>
                          </a:solidFill>
                          <a:effectLst/>
                          <a:latin typeface="Times New Roman" panose="02020603050405020304" pitchFamily="18" charset="0"/>
                          <a:ea typeface="+mn-ea"/>
                          <a:cs typeface="Times New Roman" panose="02020603050405020304" pitchFamily="18" charset="0"/>
                        </a:rPr>
                        <a:t>, M. L., </a:t>
                      </a:r>
                      <a:r>
                        <a:rPr lang="en-IN" sz="1600" b="0" i="0" kern="1200" dirty="0" err="1">
                          <a:solidFill>
                            <a:schemeClr val="dk1"/>
                          </a:solidFill>
                          <a:effectLst/>
                          <a:latin typeface="Times New Roman" panose="02020603050405020304" pitchFamily="18" charset="0"/>
                          <a:ea typeface="+mn-ea"/>
                          <a:cs typeface="Times New Roman" panose="02020603050405020304" pitchFamily="18" charset="0"/>
                        </a:rPr>
                        <a:t>Llobet</a:t>
                      </a:r>
                      <a:r>
                        <a:rPr lang="en-IN" sz="1600" b="0" i="0" kern="1200" dirty="0">
                          <a:solidFill>
                            <a:schemeClr val="dk1"/>
                          </a:solidFill>
                          <a:effectLst/>
                          <a:latin typeface="Times New Roman" panose="02020603050405020304" pitchFamily="18" charset="0"/>
                          <a:ea typeface="+mn-ea"/>
                          <a:cs typeface="Times New Roman" panose="02020603050405020304" pitchFamily="18" charset="0"/>
                        </a:rPr>
                        <a:t>, E., </a:t>
                      </a:r>
                      <a:r>
                        <a:rPr lang="en-IN" sz="1600" b="0" i="0" kern="1200" dirty="0" err="1">
                          <a:solidFill>
                            <a:schemeClr val="dk1"/>
                          </a:solidFill>
                          <a:effectLst/>
                          <a:latin typeface="Times New Roman" panose="02020603050405020304" pitchFamily="18" charset="0"/>
                          <a:ea typeface="+mn-ea"/>
                          <a:cs typeface="Times New Roman" panose="02020603050405020304" pitchFamily="18" charset="0"/>
                        </a:rPr>
                        <a:t>Vilanova</a:t>
                      </a:r>
                      <a:r>
                        <a:rPr lang="en-IN" sz="1600" b="0" i="0" kern="1200" dirty="0">
                          <a:solidFill>
                            <a:schemeClr val="dk1"/>
                          </a:solidFill>
                          <a:effectLst/>
                          <a:latin typeface="Times New Roman" panose="02020603050405020304" pitchFamily="18" charset="0"/>
                          <a:ea typeface="+mn-ea"/>
                          <a:cs typeface="Times New Roman" panose="02020603050405020304" pitchFamily="18" charset="0"/>
                        </a:rPr>
                        <a:t>, X., </a:t>
                      </a:r>
                      <a:r>
                        <a:rPr lang="en-IN" sz="1600" b="0" i="0" kern="1200" dirty="0" err="1">
                          <a:solidFill>
                            <a:schemeClr val="dk1"/>
                          </a:solidFill>
                          <a:effectLst/>
                          <a:latin typeface="Times New Roman" panose="02020603050405020304" pitchFamily="18" charset="0"/>
                          <a:ea typeface="+mn-ea"/>
                          <a:cs typeface="Times New Roman" panose="02020603050405020304" pitchFamily="18" charset="0"/>
                        </a:rPr>
                        <a:t>Recasens</a:t>
                      </a:r>
                      <a:r>
                        <a:rPr lang="en-IN" sz="1600" b="0" i="0" kern="1200" dirty="0">
                          <a:solidFill>
                            <a:schemeClr val="dk1"/>
                          </a:solidFill>
                          <a:effectLst/>
                          <a:latin typeface="Times New Roman" panose="02020603050405020304" pitchFamily="18" charset="0"/>
                          <a:ea typeface="+mn-ea"/>
                          <a:cs typeface="Times New Roman" panose="02020603050405020304" pitchFamily="18" charset="0"/>
                        </a:rPr>
                        <a:t>, I., Orts, J., ... &amp; </a:t>
                      </a:r>
                      <a:r>
                        <a:rPr lang="en-IN" sz="1600" b="0" i="0" kern="1200" dirty="0" err="1">
                          <a:solidFill>
                            <a:schemeClr val="dk1"/>
                          </a:solidFill>
                          <a:effectLst/>
                          <a:latin typeface="Times New Roman" panose="02020603050405020304" pitchFamily="18" charset="0"/>
                          <a:ea typeface="+mn-ea"/>
                          <a:cs typeface="Times New Roman" panose="02020603050405020304" pitchFamily="18" charset="0"/>
                        </a:rPr>
                        <a:t>Correig</a:t>
                      </a:r>
                      <a:r>
                        <a:rPr lang="en-IN" sz="1600" b="0" i="0" kern="1200" dirty="0">
                          <a:solidFill>
                            <a:schemeClr val="dk1"/>
                          </a:solidFill>
                          <a:effectLst/>
                          <a:latin typeface="Times New Roman" panose="02020603050405020304" pitchFamily="18" charset="0"/>
                          <a:ea typeface="+mn-ea"/>
                          <a:cs typeface="Times New Roman" panose="02020603050405020304" pitchFamily="18" charset="0"/>
                        </a:rPr>
                        <a:t>, X. (2019). Evaluation of an electronic nose to assess fruit ripeness. </a:t>
                      </a:r>
                      <a:r>
                        <a:rPr lang="en-IN" sz="1600" b="0" i="1" kern="1200" dirty="0">
                          <a:solidFill>
                            <a:schemeClr val="dk1"/>
                          </a:solidFill>
                          <a:effectLst/>
                          <a:latin typeface="Times New Roman" panose="02020603050405020304" pitchFamily="18" charset="0"/>
                          <a:ea typeface="+mn-ea"/>
                          <a:cs typeface="Times New Roman" panose="02020603050405020304" pitchFamily="18" charset="0"/>
                        </a:rPr>
                        <a:t>IEEE Sensors Journal</a:t>
                      </a:r>
                      <a:r>
                        <a:rPr lang="en-IN" sz="1600" b="0" i="0" kern="1200" dirty="0">
                          <a:solidFill>
                            <a:schemeClr val="dk1"/>
                          </a:solidFill>
                          <a:effectLst/>
                          <a:latin typeface="Times New Roman" panose="02020603050405020304" pitchFamily="18" charset="0"/>
                          <a:ea typeface="+mn-ea"/>
                          <a:cs typeface="Times New Roman" panose="02020603050405020304" pitchFamily="18" charset="0"/>
                        </a:rPr>
                        <a:t>, </a:t>
                      </a:r>
                      <a:r>
                        <a:rPr lang="en-IN" sz="1600" b="0" i="1" kern="1200" dirty="0">
                          <a:solidFill>
                            <a:schemeClr val="dk1"/>
                          </a:solidFill>
                          <a:effectLst/>
                          <a:latin typeface="Times New Roman" panose="02020603050405020304" pitchFamily="18" charset="0"/>
                          <a:ea typeface="+mn-ea"/>
                          <a:cs typeface="Times New Roman" panose="02020603050405020304" pitchFamily="18" charset="0"/>
                        </a:rPr>
                        <a:t>5</a:t>
                      </a:r>
                      <a:r>
                        <a:rPr lang="en-IN" sz="1600" b="0" i="0" kern="1200" dirty="0">
                          <a:solidFill>
                            <a:schemeClr val="dk1"/>
                          </a:solidFill>
                          <a:effectLst/>
                          <a:latin typeface="Times New Roman" panose="02020603050405020304" pitchFamily="18" charset="0"/>
                          <a:ea typeface="+mn-ea"/>
                          <a:cs typeface="Times New Roman" panose="02020603050405020304" pitchFamily="18" charset="0"/>
                        </a:rPr>
                        <a:t>(1), 97-108.</a:t>
                      </a:r>
                      <a:endParaRPr lang="en-IN" sz="1600" b="0" i="0" u="none" strike="noStrike" kern="1200" dirty="0">
                        <a:solidFill>
                          <a:schemeClr val="dk1"/>
                        </a:solidFill>
                        <a:effectLst/>
                        <a:latin typeface="Times New Roman" panose="02020603050405020304" pitchFamily="18" charset="0"/>
                        <a:ea typeface="+mn-ea"/>
                        <a:cs typeface="Times New Roman" panose="02020603050405020304" pitchFamily="18" charset="0"/>
                      </a:endParaRPr>
                    </a:p>
                  </a:txBody>
                  <a:tcPr>
                    <a:solidFill>
                      <a:schemeClr val="accent1">
                        <a:lumMod val="20000"/>
                        <a:lumOff val="80000"/>
                      </a:schemeClr>
                    </a:solidFill>
                  </a:tcPr>
                </a:tc>
                <a:tc>
                  <a:txBody>
                    <a:bodyPr/>
                    <a:lstStyle/>
                    <a:p>
                      <a:pPr algn="just"/>
                      <a:r>
                        <a:rPr lang="en-US" sz="1300" b="0" i="0" kern="1200" dirty="0">
                          <a:solidFill>
                            <a:schemeClr val="dk1"/>
                          </a:solidFill>
                          <a:effectLst/>
                          <a:latin typeface="Times New Roman" panose="02020603050405020304" pitchFamily="18" charset="0"/>
                          <a:ea typeface="+mn-ea"/>
                          <a:cs typeface="Times New Roman" panose="02020603050405020304" pitchFamily="18" charset="0"/>
                        </a:rPr>
                        <a:t>The main goal of our study was to see whether an artificial olfactory system can be used as a nondestructive instrument to measure fruit maturity. In order to make an objective comparison, samples measured with our electronic nose prototype were later characterized using fruit quality techniques. The cultivars chosen for the study were peaches, nectarines, apples, and pears. With peaches and nectarines, a PCA analysis on the electronic nose measurements helped to guess optimal harvest dates that were in good agreement with the ones obtained with fruit quality techniques.</a:t>
                      </a:r>
                    </a:p>
                  </a:txBody>
                  <a:tcPr>
                    <a:solidFill>
                      <a:schemeClr val="accent1">
                        <a:lumMod val="20000"/>
                        <a:lumOff val="80000"/>
                      </a:schemeClr>
                    </a:solidFill>
                  </a:tcPr>
                </a:tc>
                <a:extLst>
                  <a:ext uri="{0D108BD9-81ED-4DB2-BD59-A6C34878D82A}">
                    <a16:rowId xmlns:a16="http://schemas.microsoft.com/office/drawing/2014/main" val="129063815"/>
                  </a:ext>
                </a:extLst>
              </a:tr>
              <a:tr h="2063354">
                <a:tc>
                  <a:txBody>
                    <a:bodyPr/>
                    <a:lstStyle/>
                    <a:p>
                      <a:r>
                        <a:rPr lang="en-IN" sz="1600" dirty="0">
                          <a:solidFill>
                            <a:schemeClr val="tx1"/>
                          </a:solidFill>
                          <a:latin typeface="Times New Roman" panose="02020603050405020304" pitchFamily="18" charset="0"/>
                          <a:cs typeface="Times New Roman" panose="02020603050405020304" pitchFamily="18" charset="0"/>
                        </a:rPr>
                        <a:t>4. </a:t>
                      </a:r>
                    </a:p>
                  </a:txBody>
                  <a:tcPr>
                    <a:solidFill>
                      <a:schemeClr val="accent1">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chemeClr val="dk1"/>
                          </a:solidFill>
                          <a:effectLst/>
                          <a:latin typeface="+mn-lt"/>
                          <a:ea typeface="+mn-ea"/>
                          <a:cs typeface="+mn-cs"/>
                        </a:rPr>
                        <a:t>Electronic tongue and electronic nose for food quality and safety</a:t>
                      </a:r>
                    </a:p>
                    <a:p>
                      <a:endParaRPr lang="en-US" sz="1800" b="0" i="0" kern="1200" dirty="0">
                        <a:solidFill>
                          <a:schemeClr val="dk1"/>
                        </a:solidFill>
                        <a:effectLst/>
                        <a:latin typeface="Times New Roman" panose="02020603050405020304" pitchFamily="18" charset="0"/>
                        <a:ea typeface="+mn-ea"/>
                        <a:cs typeface="Times New Roman" panose="02020603050405020304" pitchFamily="18" charset="0"/>
                      </a:endParaRPr>
                    </a:p>
                  </a:txBody>
                  <a:tcPr>
                    <a:solidFill>
                      <a:schemeClr val="accent1">
                        <a:lumMod val="20000"/>
                        <a:lumOff val="80000"/>
                      </a:schemeClr>
                    </a:solidFill>
                  </a:tcPr>
                </a:tc>
                <a:tc>
                  <a:txBody>
                    <a:bodyPr/>
                    <a:lstStyle/>
                    <a:p>
                      <a:r>
                        <a:rPr lang="en-US" sz="1600" b="0" i="0" kern="1200" dirty="0">
                          <a:solidFill>
                            <a:schemeClr val="dk1"/>
                          </a:solidFill>
                          <a:effectLst/>
                          <a:latin typeface="Times New Roman" panose="02020603050405020304" pitchFamily="18" charset="0"/>
                          <a:ea typeface="+mn-ea"/>
                          <a:cs typeface="Times New Roman" panose="02020603050405020304" pitchFamily="18" charset="0"/>
                        </a:rPr>
                        <a:t>Lu, L., Hu, Z., Hu, X., Li, D., &amp; Tian, S. (2019). Electronic tongue and electronic nose for food quality and safety. </a:t>
                      </a:r>
                      <a:r>
                        <a:rPr lang="en-US" sz="1600" b="0" i="1" kern="1200" dirty="0">
                          <a:solidFill>
                            <a:schemeClr val="dk1"/>
                          </a:solidFill>
                          <a:effectLst/>
                          <a:latin typeface="Times New Roman" panose="02020603050405020304" pitchFamily="18" charset="0"/>
                          <a:ea typeface="+mn-ea"/>
                          <a:cs typeface="Times New Roman" panose="02020603050405020304" pitchFamily="18" charset="0"/>
                        </a:rPr>
                        <a:t>Food Research International</a:t>
                      </a:r>
                      <a:r>
                        <a:rPr lang="en-US" sz="1600" b="0" i="0" kern="1200" dirty="0">
                          <a:solidFill>
                            <a:schemeClr val="dk1"/>
                          </a:solidFill>
                          <a:effectLst/>
                          <a:latin typeface="Times New Roman" panose="02020603050405020304" pitchFamily="18" charset="0"/>
                          <a:ea typeface="+mn-ea"/>
                          <a:cs typeface="Times New Roman" panose="02020603050405020304" pitchFamily="18" charset="0"/>
                        </a:rPr>
                        <a:t>, 112214.</a:t>
                      </a:r>
                      <a:endParaRPr lang="en-IN" sz="1600" u="none" dirty="0">
                        <a:solidFill>
                          <a:schemeClr val="tx1"/>
                        </a:solidFill>
                        <a:latin typeface="Times New Roman" panose="02020603050405020304" pitchFamily="18" charset="0"/>
                        <a:cs typeface="Times New Roman" panose="02020603050405020304" pitchFamily="18" charset="0"/>
                      </a:endParaRPr>
                    </a:p>
                  </a:txBody>
                  <a:tcPr>
                    <a:solidFill>
                      <a:schemeClr val="accent1">
                        <a:lumMod val="20000"/>
                        <a:lumOff val="80000"/>
                      </a:schemeClr>
                    </a:solidFill>
                  </a:tcPr>
                </a:tc>
                <a:tc>
                  <a:txBody>
                    <a:bodyPr/>
                    <a:lstStyle/>
                    <a:p>
                      <a:pPr algn="just"/>
                      <a:r>
                        <a:rPr lang="en-US" sz="1400" b="0" i="0" kern="1200" dirty="0">
                          <a:solidFill>
                            <a:schemeClr val="dk1"/>
                          </a:solidFill>
                          <a:effectLst/>
                          <a:latin typeface="Times New Roman" panose="02020603050405020304" pitchFamily="18" charset="0"/>
                          <a:ea typeface="+mn-ea"/>
                          <a:cs typeface="Times New Roman" panose="02020603050405020304" pitchFamily="18" charset="0"/>
                        </a:rPr>
                        <a:t> </a:t>
                      </a:r>
                      <a:r>
                        <a:rPr lang="en-US" sz="1600" b="0" i="0" kern="1200" dirty="0">
                          <a:solidFill>
                            <a:schemeClr val="dk1"/>
                          </a:solidFill>
                          <a:effectLst/>
                          <a:latin typeface="Times New Roman" panose="02020603050405020304" pitchFamily="18" charset="0"/>
                          <a:ea typeface="+mn-ea"/>
                          <a:cs typeface="Times New Roman" panose="02020603050405020304" pitchFamily="18" charset="0"/>
                        </a:rPr>
                        <a:t>For the needs of food producers and consumers, electronic tongue and electronic nose play many roles for food quality and safety in food production, food supervision and daily life. The principles and progresses of electronic tongue and electronic nose were elaborated. The core hardware namely electronic tongue sensors and electronic nose sensors, and the core software namely intelligent sensory algorithms were summarized</a:t>
                      </a:r>
                      <a:r>
                        <a:rPr lang="en-US" sz="1800" b="0" i="0" kern="1200" dirty="0">
                          <a:solidFill>
                            <a:schemeClr val="dk1"/>
                          </a:solidFill>
                          <a:effectLst/>
                          <a:latin typeface="+mn-lt"/>
                          <a:ea typeface="+mn-ea"/>
                          <a:cs typeface="+mn-cs"/>
                        </a:rPr>
                        <a:t>. </a:t>
                      </a:r>
                      <a:endParaRPr lang="en-IN" sz="1400" dirty="0">
                        <a:solidFill>
                          <a:schemeClr val="tx1"/>
                        </a:solidFill>
                        <a:latin typeface="Times New Roman" panose="02020603050405020304" pitchFamily="18" charset="0"/>
                        <a:cs typeface="Times New Roman" panose="02020603050405020304" pitchFamily="18" charset="0"/>
                      </a:endParaRPr>
                    </a:p>
                  </a:txBody>
                  <a:tcPr>
                    <a:solidFill>
                      <a:schemeClr val="accent1">
                        <a:lumMod val="20000"/>
                        <a:lumOff val="80000"/>
                      </a:schemeClr>
                    </a:solidFill>
                  </a:tcPr>
                </a:tc>
                <a:extLst>
                  <a:ext uri="{0D108BD9-81ED-4DB2-BD59-A6C34878D82A}">
                    <a16:rowId xmlns:a16="http://schemas.microsoft.com/office/drawing/2014/main" val="78497358"/>
                  </a:ext>
                </a:extLst>
              </a:tr>
            </a:tbl>
          </a:graphicData>
        </a:graphic>
      </p:graphicFrame>
      <p:sp>
        <p:nvSpPr>
          <p:cNvPr id="4" name="Slide Number Placeholder 3">
            <a:extLst>
              <a:ext uri="{FF2B5EF4-FFF2-40B4-BE49-F238E27FC236}">
                <a16:creationId xmlns:a16="http://schemas.microsoft.com/office/drawing/2014/main" id="{4B2682DD-26FE-568E-254E-6A99ABF6B264}"/>
              </a:ext>
            </a:extLst>
          </p:cNvPr>
          <p:cNvSpPr>
            <a:spLocks noGrp="1"/>
          </p:cNvSpPr>
          <p:nvPr>
            <p:ph type="sldNum" sz="quarter" idx="12"/>
          </p:nvPr>
        </p:nvSpPr>
        <p:spPr/>
        <p:txBody>
          <a:bodyPr/>
          <a:lstStyle/>
          <a:p>
            <a:fld id="{D8BDD23D-C8F6-4F1D-978A-3C6405DB8B09}" type="slidenum">
              <a:rPr lang="en-IN" smtClean="0"/>
              <a:t>8</a:t>
            </a:fld>
            <a:endParaRPr lang="en-IN"/>
          </a:p>
        </p:txBody>
      </p:sp>
    </p:spTree>
    <p:extLst>
      <p:ext uri="{BB962C8B-B14F-4D97-AF65-F5344CB8AC3E}">
        <p14:creationId xmlns:p14="http://schemas.microsoft.com/office/powerpoint/2010/main" val="36715279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733480ED-30A3-3E62-7F73-781D87312695}"/>
              </a:ext>
            </a:extLst>
          </p:cNvPr>
          <p:cNvSpPr>
            <a:spLocks noGrp="1"/>
          </p:cNvSpPr>
          <p:nvPr>
            <p:ph type="title"/>
          </p:nvPr>
        </p:nvSpPr>
        <p:spPr>
          <a:xfrm>
            <a:off x="657577" y="462320"/>
            <a:ext cx="10515600" cy="1325563"/>
          </a:xfrm>
        </p:spPr>
        <p:txBody>
          <a:bodyPr/>
          <a:lstStyle/>
          <a:p>
            <a:r>
              <a:rPr lang="en-IN" sz="3600" b="1" dirty="0">
                <a:latin typeface="Times New Roman" panose="02020603050405020304" pitchFamily="18" charset="0"/>
                <a:cs typeface="Times New Roman" panose="02020603050405020304" pitchFamily="18" charset="0"/>
              </a:rPr>
              <a:t>METHODOLOGY</a:t>
            </a:r>
            <a:br>
              <a:rPr lang="en-IN" sz="4400" b="1" dirty="0">
                <a:latin typeface="Times New Roman" panose="02020603050405020304" pitchFamily="18" charset="0"/>
                <a:cs typeface="Times New Roman" panose="02020603050405020304" pitchFamily="18" charset="0"/>
              </a:rPr>
            </a:br>
            <a:endParaRPr lang="en-IN" dirty="0"/>
          </a:p>
        </p:txBody>
      </p:sp>
      <p:sp>
        <p:nvSpPr>
          <p:cNvPr id="15" name="Content Placeholder 14">
            <a:extLst>
              <a:ext uri="{FF2B5EF4-FFF2-40B4-BE49-F238E27FC236}">
                <a16:creationId xmlns:a16="http://schemas.microsoft.com/office/drawing/2014/main" id="{4325CCF9-BC83-07C1-6D47-49AD293C002C}"/>
              </a:ext>
            </a:extLst>
          </p:cNvPr>
          <p:cNvSpPr>
            <a:spLocks noGrp="1"/>
          </p:cNvSpPr>
          <p:nvPr>
            <p:ph idx="1"/>
          </p:nvPr>
        </p:nvSpPr>
        <p:spPr>
          <a:xfrm>
            <a:off x="657577" y="1577340"/>
            <a:ext cx="10624537" cy="5024080"/>
          </a:xfrm>
        </p:spPr>
        <p:txBody>
          <a:bodyPr>
            <a:normAutofit/>
          </a:bodyPr>
          <a:lstStyle/>
          <a:p>
            <a:pPr algn="just">
              <a:buFont typeface="Wingdings" panose="05000000000000000000" pitchFamily="2" charset="2"/>
              <a:buChar char="Ø"/>
            </a:pPr>
            <a:r>
              <a:rPr lang="en-US" sz="2100" cap="none" dirty="0">
                <a:latin typeface="Times New Roman"/>
                <a:cs typeface="Times New Roman"/>
              </a:rPr>
              <a:t> </a:t>
            </a:r>
            <a:r>
              <a:rPr lang="en-US" sz="2200" cap="none" dirty="0">
                <a:latin typeface="Times New Roman"/>
                <a:cs typeface="Times New Roman"/>
              </a:rPr>
              <a:t>Selecting sensors that can detect a wide range of volatile compounds that are specific to apples and calibrating them for optimal performance.</a:t>
            </a:r>
          </a:p>
          <a:p>
            <a:pPr algn="just">
              <a:buFont typeface="Wingdings"/>
              <a:buChar char="Ø"/>
            </a:pPr>
            <a:r>
              <a:rPr lang="en-US" sz="2200" cap="none" dirty="0">
                <a:latin typeface="Times New Roman"/>
                <a:cs typeface="Times New Roman"/>
              </a:rPr>
              <a:t>Sample collection and preparation: collecting apples from different stages of ripeness and preparing them for testing by removing any external contaminants.</a:t>
            </a:r>
          </a:p>
          <a:p>
            <a:pPr algn="just">
              <a:buFont typeface="Wingdings"/>
              <a:buChar char="Ø"/>
            </a:pPr>
            <a:r>
              <a:rPr lang="en-US" sz="2200" cap="none" dirty="0">
                <a:latin typeface="Times New Roman"/>
                <a:cs typeface="Times New Roman"/>
              </a:rPr>
              <a:t> Selection and calibration of appropriate sensors and designing sensor array.</a:t>
            </a:r>
          </a:p>
          <a:p>
            <a:pPr algn="just">
              <a:buFont typeface="Wingdings"/>
              <a:buChar char="Ø"/>
            </a:pPr>
            <a:r>
              <a:rPr lang="en-US" sz="2200" cap="none" dirty="0">
                <a:latin typeface="Times New Roman"/>
                <a:cs typeface="Times New Roman"/>
              </a:rPr>
              <a:t> Data acquisition and analysis: acquiring data from the sensors and analyzing it to determine the quality and ripeness of the apples.</a:t>
            </a:r>
          </a:p>
          <a:p>
            <a:pPr algn="just">
              <a:buFont typeface="Wingdings"/>
              <a:buChar char="Ø"/>
            </a:pPr>
            <a:r>
              <a:rPr lang="en-US" sz="2200" cap="none" dirty="0">
                <a:latin typeface="Times New Roman"/>
                <a:cs typeface="Times New Roman"/>
              </a:rPr>
              <a:t> Design of Deep learning algorithm for the processing unit to predict the quality of the apple.</a:t>
            </a:r>
          </a:p>
          <a:p>
            <a:pPr algn="just">
              <a:buFont typeface="Wingdings"/>
              <a:buChar char="Ø"/>
            </a:pPr>
            <a:r>
              <a:rPr lang="en-US" sz="2200" cap="none" dirty="0">
                <a:latin typeface="Times New Roman"/>
                <a:cs typeface="Times New Roman"/>
              </a:rPr>
              <a:t>Validation of the e-nose system: validating the e-nose system by comparing its results with those obtained from other testing methods.</a:t>
            </a:r>
          </a:p>
          <a:p>
            <a:pPr algn="just">
              <a:buFont typeface="Wingdings"/>
              <a:buChar char="Ø"/>
            </a:pPr>
            <a:r>
              <a:rPr lang="en-US" sz="2200" dirty="0">
                <a:latin typeface="Times New Roman"/>
                <a:cs typeface="Times New Roman"/>
              </a:rPr>
              <a:t> </a:t>
            </a:r>
            <a:r>
              <a:rPr lang="en-US" sz="2200" cap="none" dirty="0">
                <a:latin typeface="Times New Roman"/>
                <a:cs typeface="Times New Roman"/>
              </a:rPr>
              <a:t>Refining and improving the e-nose system: continuously refining and improving the e-nose system based on the results of validation and user feedback</a:t>
            </a:r>
            <a:endParaRPr lang="en-IN" sz="2200" dirty="0">
              <a:latin typeface="Times New Roman" panose="02020603050405020304" pitchFamily="18" charset="0"/>
              <a:cs typeface="Times New Roman" panose="02020603050405020304" pitchFamily="18" charset="0"/>
            </a:endParaRPr>
          </a:p>
        </p:txBody>
      </p:sp>
      <p:sp>
        <p:nvSpPr>
          <p:cNvPr id="2" name="Slide Number Placeholder 1">
            <a:extLst>
              <a:ext uri="{FF2B5EF4-FFF2-40B4-BE49-F238E27FC236}">
                <a16:creationId xmlns:a16="http://schemas.microsoft.com/office/drawing/2014/main" id="{FB7B69C3-B88D-52FD-F815-30C43DA14128}"/>
              </a:ext>
            </a:extLst>
          </p:cNvPr>
          <p:cNvSpPr>
            <a:spLocks noGrp="1"/>
          </p:cNvSpPr>
          <p:nvPr>
            <p:ph type="sldNum" sz="quarter" idx="12"/>
          </p:nvPr>
        </p:nvSpPr>
        <p:spPr/>
        <p:txBody>
          <a:bodyPr/>
          <a:lstStyle/>
          <a:p>
            <a:fld id="{D8BDD23D-C8F6-4F1D-978A-3C6405DB8B09}" type="slidenum">
              <a:rPr lang="en-IN" smtClean="0"/>
              <a:t>9</a:t>
            </a:fld>
            <a:endParaRPr lang="en-IN"/>
          </a:p>
        </p:txBody>
      </p:sp>
    </p:spTree>
    <p:extLst>
      <p:ext uri="{BB962C8B-B14F-4D97-AF65-F5344CB8AC3E}">
        <p14:creationId xmlns:p14="http://schemas.microsoft.com/office/powerpoint/2010/main" val="207457688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3579</TotalTime>
  <Words>2327</Words>
  <Application>Microsoft Office PowerPoint</Application>
  <PresentationFormat>Widescreen</PresentationFormat>
  <Paragraphs>208</Paragraphs>
  <Slides>28</Slides>
  <Notes>1</Notes>
  <HiddenSlides>0</HiddenSlides>
  <MMClips>2</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28</vt:i4>
      </vt:variant>
    </vt:vector>
  </HeadingPairs>
  <TitlesOfParts>
    <vt:vector size="34" baseType="lpstr">
      <vt:lpstr>Arial</vt:lpstr>
      <vt:lpstr>Calibri</vt:lpstr>
      <vt:lpstr>Calibri Light</vt:lpstr>
      <vt:lpstr>Times New Roman</vt:lpstr>
      <vt:lpstr>Wingdings</vt:lpstr>
      <vt:lpstr>Office Theme</vt:lpstr>
      <vt:lpstr>PowerPoint Presentation</vt:lpstr>
      <vt:lpstr>ABSTRACT</vt:lpstr>
      <vt:lpstr>OBJECTIVE</vt:lpstr>
      <vt:lpstr>INTRODUCTION</vt:lpstr>
      <vt:lpstr>HARDWARE BLOCK DIAGRAM</vt:lpstr>
      <vt:lpstr>SOFTWARE BLOCK DIAGRAM</vt:lpstr>
      <vt:lpstr>LITERATURE REVIEW</vt:lpstr>
      <vt:lpstr>PowerPoint Presentation</vt:lpstr>
      <vt:lpstr>METHODOLOGY </vt:lpstr>
      <vt:lpstr>WORKING MECHANISM</vt:lpstr>
      <vt:lpstr>COMPONENTS REQUIRED</vt:lpstr>
      <vt:lpstr>SOFTWARE USED</vt:lpstr>
      <vt:lpstr>1.ARDUINO IDE</vt:lpstr>
      <vt:lpstr>2.PYTHON IDLE</vt:lpstr>
      <vt:lpstr>3.YOLOv5 ALGORITHM</vt:lpstr>
      <vt:lpstr>4.ROBOFLOW FOR ANNOTATION</vt:lpstr>
      <vt:lpstr>5.GOOGLE COLAB</vt:lpstr>
      <vt:lpstr> IMPLEMENTATION </vt:lpstr>
      <vt:lpstr>HARDWARE SETUP</vt:lpstr>
      <vt:lpstr>RESULTS Fresh Fruit detection:</vt:lpstr>
      <vt:lpstr>PowerPoint Presentation</vt:lpstr>
      <vt:lpstr>Rotten Fruit Detection:</vt:lpstr>
      <vt:lpstr>Result video format</vt:lpstr>
      <vt:lpstr>TABLUATION</vt:lpstr>
      <vt:lpstr>CONCLUSION</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Vittu Veera</dc:creator>
  <cp:lastModifiedBy>Kotapati Venkata Sasi Kiran Reddy</cp:lastModifiedBy>
  <cp:revision>29</cp:revision>
  <dcterms:created xsi:type="dcterms:W3CDTF">2023-02-12T11:25:05Z</dcterms:created>
  <dcterms:modified xsi:type="dcterms:W3CDTF">2025-11-28T20:23:58Z</dcterms:modified>
</cp:coreProperties>
</file>